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  <p:sldMasterId id="2147483708" r:id="rId5"/>
    <p:sldMasterId id="2147483720" r:id="rId6"/>
    <p:sldMasterId id="2147483732" r:id="rId7"/>
    <p:sldMasterId id="2147483744" r:id="rId8"/>
    <p:sldMasterId id="2147483756" r:id="rId9"/>
  </p:sldMasterIdLst>
  <p:notesMasterIdLst>
    <p:notesMasterId r:id="rId37"/>
  </p:notesMasterIdLst>
  <p:sldIdLst>
    <p:sldId id="332" r:id="rId10"/>
    <p:sldId id="309" r:id="rId11"/>
    <p:sldId id="264" r:id="rId12"/>
    <p:sldId id="265" r:id="rId13"/>
    <p:sldId id="318" r:id="rId14"/>
    <p:sldId id="319" r:id="rId15"/>
    <p:sldId id="328" r:id="rId16"/>
    <p:sldId id="330" r:id="rId17"/>
    <p:sldId id="331" r:id="rId18"/>
    <p:sldId id="277" r:id="rId19"/>
    <p:sldId id="314" r:id="rId20"/>
    <p:sldId id="284" r:id="rId21"/>
    <p:sldId id="347" r:id="rId22"/>
    <p:sldId id="321" r:id="rId23"/>
    <p:sldId id="322" r:id="rId24"/>
    <p:sldId id="337" r:id="rId25"/>
    <p:sldId id="338" r:id="rId26"/>
    <p:sldId id="339" r:id="rId27"/>
    <p:sldId id="326" r:id="rId28"/>
    <p:sldId id="342" r:id="rId29"/>
    <p:sldId id="343" r:id="rId30"/>
    <p:sldId id="334" r:id="rId31"/>
    <p:sldId id="344" r:id="rId32"/>
    <p:sldId id="348" r:id="rId33"/>
    <p:sldId id="345" r:id="rId34"/>
    <p:sldId id="346" r:id="rId35"/>
    <p:sldId id="297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배달의민족 도현" panose="020B0600000101010101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둥근모꼴" panose="020B0500000000000000" pitchFamily="50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  <a:srgbClr val="BE0001"/>
    <a:srgbClr val="31059F"/>
    <a:srgbClr val="320793"/>
    <a:srgbClr val="240474"/>
    <a:srgbClr val="230569"/>
    <a:srgbClr val="1E0468"/>
    <a:srgbClr val="160345"/>
    <a:srgbClr val="29057C"/>
    <a:srgbClr val="1F04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2.fntdata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56AD7-3D93-6F44-8C76-8AE16A64388A}" type="datetimeFigureOut">
              <a:rPr kumimoji="1" lang="ko-KR" altLang="en-US" smtClean="0"/>
              <a:t>2021-12-24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DA9E-444F-AB42-86C1-61CF2FE4E8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560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577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6034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791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165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46A27F-BED2-40B4-892D-DFA5684CF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97C9998-6BB8-4689-83AA-C556471D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BB217AE-1AFA-466E-8089-0010B3FD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C4EF3E9-1AD4-4F56-9315-9E18155A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F5879EE-05A0-45AB-919F-B5176D61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049438C-5DED-4182-8942-D5C622CC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CCF33EB-9070-4B3C-A8F0-1113013E3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188E3CB-1E12-42E1-B494-F2BC9B75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9F7D9B5-E561-43DE-BBD7-ED317CAB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1B317BA-D313-4804-8356-7EF1779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6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73D9C00-32BA-46FD-A36F-377E75646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155DC8E-4ECA-44E2-9126-300B39665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D76E82D-D943-4DC4-A5C1-623A3354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CDF4A5-AA28-409A-90E6-92B4B5A3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EEA621E-06D4-4E8B-B850-EEEA862C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54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42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21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06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381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98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359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318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30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65B347-BD71-49A3-BEDB-FDB0BD11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5F7DF10-FE25-4E63-9187-CF5F6C6F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59D69B4-BA6A-460E-99B1-18DB8C14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FE5506E-3462-47A7-91CC-9CC6C282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2279E1-B0DD-4A33-BA3A-0F1C995B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29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568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09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87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945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03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262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90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60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067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0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CEBF8B-0E6F-4A12-9147-2057801E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F359AA8-EA0D-4F9E-8443-A8C1E105A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093CABB-D39A-43D5-8875-7DE449032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CE5E026-39FE-48A6-9A53-DF2A1A3F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4B0140-21BD-4BAF-8F53-C44A74BB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459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6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4078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4161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528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899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523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636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786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318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38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6D419A6-6C1C-4AD7-A3B0-E763A349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604B02-25BE-44AF-91E7-A4E079C12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F51D97F-EE0B-4ADD-BC5C-23E13AF4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7D3B2A8-24C8-4897-AC17-60365B0F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4549705-AA8C-4BB1-8D49-7BB487CB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92D5302-DEDD-4339-9EBF-0151864A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418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4928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916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124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721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7178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705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407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166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41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53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469A94-680D-4BFA-8CBD-56C163D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2DF3569-C5B1-4B4D-A867-CD814AB99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5C78C48-96FA-4983-B48B-5411305F3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7242A71-1D07-462D-9DF1-E222F0CF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EFDD26E-B6B0-43DD-8F31-3BDBAA8F7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E1A1A27-6006-4FF0-8B0E-EDDC158A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E8E2105-DFC1-4E86-8AC8-844F0CA9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08D8499-73AE-461E-916B-5C61A19C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91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2239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9757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644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4834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3560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142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1455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06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7249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2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4FA5477-3208-4E41-B02F-142A7C6E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E54F7CF-4197-46B2-9DB5-40EE55B5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072E1C2-F58A-4CE9-90A5-0419CCD6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EFAC018-08E0-4787-8832-38ED190C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58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180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8113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0158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077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4255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9735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706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519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4655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8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2DD01F-57F2-48BE-BDF5-59811500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4B2B9EB-6D72-41E1-8544-2F8B626D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87D2EAA-1938-4EC7-8FCE-1601EF1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081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40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607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0735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880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136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1804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8763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333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798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04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A4F5F4-8FF7-4776-B8BB-470B41C1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4502238-860B-4126-9C0B-4E84755F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FB6D9B-A835-4EF2-AB30-34DE415B7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6F9AC90-83AB-4828-833A-5771596D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84AE370-6FCF-4446-A734-4A7BAD6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86A20DC-B6D3-47E0-8F38-D4787109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8432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3983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196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377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357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118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027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5130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82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1138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F72B23-2AC2-4A5B-8B52-8C3DFE30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1E6CCF-BFDF-465C-83C1-983E25883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45404B3-05E7-4345-BA5A-76EFCC049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46B6241-5A26-4C07-86F1-AE6883E4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A14E744-E5DB-41A0-B78B-C1909CC1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9E0AF60-6CF7-426E-B714-A940B3CD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103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5572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5219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277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3998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711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968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76852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656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68110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91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B63C514-CFB8-46EC-8EB1-04C96F28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8AD195E-74B6-4319-8E92-E8812111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94C801-1559-4388-ABAC-7FED3B472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8A73-7F75-461F-B1CC-E6428C996C05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069841A-BB16-4C77-A588-390E66AE8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AE52EA-ADC8-4E72-88DF-94CA5EFA9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16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6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1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284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3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6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12/24/2021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ithfit.ml:8000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6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.png"/><Relationship Id="rId21" Type="http://schemas.openxmlformats.org/officeDocument/2006/relationships/image" Target="../media/image85.png"/><Relationship Id="rId7" Type="http://schemas.openxmlformats.org/officeDocument/2006/relationships/image" Target="../media/image7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70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3.png"/><Relationship Id="rId11" Type="http://schemas.openxmlformats.org/officeDocument/2006/relationships/image" Target="../media/image64.png"/><Relationship Id="rId5" Type="http://schemas.openxmlformats.org/officeDocument/2006/relationships/image" Target="../media/image72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.png"/><Relationship Id="rId21" Type="http://schemas.openxmlformats.org/officeDocument/2006/relationships/image" Target="../media/image86.png"/><Relationship Id="rId7" Type="http://schemas.openxmlformats.org/officeDocument/2006/relationships/image" Target="../media/image7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70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3.png"/><Relationship Id="rId11" Type="http://schemas.openxmlformats.org/officeDocument/2006/relationships/image" Target="../media/image64.png"/><Relationship Id="rId5" Type="http://schemas.openxmlformats.org/officeDocument/2006/relationships/image" Target="../media/image72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Relationship Id="rId22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91.png"/><Relationship Id="rId12" Type="http://schemas.openxmlformats.org/officeDocument/2006/relationships/image" Target="../media/image68.png"/><Relationship Id="rId2" Type="http://schemas.openxmlformats.org/officeDocument/2006/relationships/image" Target="../media/image6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8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123.png"/><Relationship Id="rId3" Type="http://schemas.openxmlformats.org/officeDocument/2006/relationships/image" Target="../media/image101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2" Type="http://schemas.openxmlformats.org/officeDocument/2006/relationships/image" Target="../media/image100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6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132.png"/><Relationship Id="rId5" Type="http://schemas.openxmlformats.org/officeDocument/2006/relationships/hyperlink" Target="https://www.instagram.com/withfit_aidam/" TargetMode="External"/><Relationship Id="rId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6.png"/><Relationship Id="rId7" Type="http://schemas.openxmlformats.org/officeDocument/2006/relationships/image" Target="../media/image13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1.png"/><Relationship Id="rId9" Type="http://schemas.openxmlformats.org/officeDocument/2006/relationships/image" Target="../media/image1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thfit_in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9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E3CB4833-8E5C-4246-B603-8D2A9713F9BD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86" name="그래픽 85">
              <a:extLst>
                <a:ext uri="{FF2B5EF4-FFF2-40B4-BE49-F238E27FC236}">
                  <a16:creationId xmlns:a16="http://schemas.microsoft.com/office/drawing/2014/main" xmlns="" id="{1E8CFB82-4C59-4FCC-A384-6467FB165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xmlns="" id="{042F8928-556F-4FEC-B10F-A4669AE79F13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xmlns="" id="{F91B97E0-8929-40AE-9253-77A30121CD44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xmlns="" id="{7DB67EF5-4893-4879-AF2C-1A9213D74522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xmlns="" id="{DEDD7AF7-B93C-44A8-BC16-337CBF95D81B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xmlns="" id="{35A61C6A-0C53-45D2-B6AE-ECAB97ECAF33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xmlns="" id="{213C46C4-8658-4E2A-A5B3-823A9540038E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22" name="그래픽 121">
            <a:extLst>
              <a:ext uri="{FF2B5EF4-FFF2-40B4-BE49-F238E27FC236}">
                <a16:creationId xmlns:a16="http://schemas.microsoft.com/office/drawing/2014/main" xmlns="" id="{0E02BAED-0609-4B96-BEFE-5EDC9138B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236B641-8B9C-F744-B41B-D5F3CE3C6EED}"/>
              </a:ext>
            </a:extLst>
          </p:cNvPr>
          <p:cNvGrpSpPr/>
          <p:nvPr/>
        </p:nvGrpSpPr>
        <p:grpSpPr>
          <a:xfrm>
            <a:off x="2248718" y="4774068"/>
            <a:ext cx="7239447" cy="1161370"/>
            <a:chOff x="2248718" y="4774068"/>
            <a:chExt cx="7239447" cy="1161370"/>
          </a:xfrm>
        </p:grpSpPr>
        <p:sp>
          <p:nvSpPr>
            <p:cNvPr id="93" name="자유형 132">
              <a:extLst>
                <a:ext uri="{FF2B5EF4-FFF2-40B4-BE49-F238E27FC236}">
                  <a16:creationId xmlns:a16="http://schemas.microsoft.com/office/drawing/2014/main" xmlns="" id="{058A58ED-BAF5-48A1-90B6-B790004E68B8}"/>
                </a:ext>
              </a:extLst>
            </p:cNvPr>
            <p:cNvSpPr/>
            <p:nvPr/>
          </p:nvSpPr>
          <p:spPr>
            <a:xfrm rot="20585071">
              <a:off x="2248718" y="5127701"/>
              <a:ext cx="2131092" cy="794806"/>
            </a:xfrm>
            <a:custGeom>
              <a:avLst/>
              <a:gdLst>
                <a:gd name="connsiteX0" fmla="*/ 1298319 w 2035029"/>
                <a:gd name="connsiteY0" fmla="*/ 86733 h 819972"/>
                <a:gd name="connsiteX1" fmla="*/ 2029141 w 2035029"/>
                <a:gd name="connsiteY1" fmla="*/ 662140 h 819972"/>
                <a:gd name="connsiteX2" fmla="*/ 1101705 w 2035029"/>
                <a:gd name="connsiteY2" fmla="*/ 733239 h 819972"/>
                <a:gd name="connsiteX3" fmla="*/ 936604 w 2035029"/>
                <a:gd name="connsiteY3" fmla="*/ 675854 h 819972"/>
                <a:gd name="connsiteX4" fmla="*/ 901447 w 2035029"/>
                <a:gd name="connsiteY4" fmla="*/ 660336 h 819972"/>
                <a:gd name="connsiteX5" fmla="*/ 844533 w 2035029"/>
                <a:gd name="connsiteY5" fmla="*/ 680843 h 819972"/>
                <a:gd name="connsiteX6" fmla="*/ 494716 w 2035029"/>
                <a:gd name="connsiteY6" fmla="*/ 723920 h 819972"/>
                <a:gd name="connsiteX7" fmla="*/ 0 w 2035029"/>
                <a:gd name="connsiteY7" fmla="*/ 576846 h 819972"/>
                <a:gd name="connsiteX8" fmla="*/ 494716 w 2035029"/>
                <a:gd name="connsiteY8" fmla="*/ 429772 h 819972"/>
                <a:gd name="connsiteX9" fmla="*/ 511725 w 2035029"/>
                <a:gd name="connsiteY9" fmla="*/ 430793 h 819972"/>
                <a:gd name="connsiteX10" fmla="*/ 457521 w 2035029"/>
                <a:gd name="connsiteY10" fmla="*/ 381631 h 819972"/>
                <a:gd name="connsiteX11" fmla="*/ 370884 w 2035029"/>
                <a:gd name="connsiteY11" fmla="*/ 157833 h 819972"/>
                <a:gd name="connsiteX12" fmla="*/ 1298319 w 2035029"/>
                <a:gd name="connsiteY12" fmla="*/ 86733 h 8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5029" h="819972">
                  <a:moveTo>
                    <a:pt x="1298319" y="86733"/>
                  </a:moveTo>
                  <a:cubicBezTo>
                    <a:pt x="1756235" y="225994"/>
                    <a:pt x="2083434" y="483612"/>
                    <a:pt x="2029141" y="662140"/>
                  </a:cubicBezTo>
                  <a:cubicBezTo>
                    <a:pt x="1974847" y="840667"/>
                    <a:pt x="1559620" y="872500"/>
                    <a:pt x="1101705" y="733239"/>
                  </a:cubicBezTo>
                  <a:cubicBezTo>
                    <a:pt x="1044466" y="715832"/>
                    <a:pt x="989269" y="696575"/>
                    <a:pt x="936604" y="675854"/>
                  </a:cubicBezTo>
                  <a:lnTo>
                    <a:pt x="901447" y="660336"/>
                  </a:lnTo>
                  <a:lnTo>
                    <a:pt x="844533" y="680843"/>
                  </a:lnTo>
                  <a:cubicBezTo>
                    <a:pt x="755007" y="707458"/>
                    <a:pt x="631328" y="723920"/>
                    <a:pt x="494716" y="723920"/>
                  </a:cubicBezTo>
                  <a:cubicBezTo>
                    <a:pt x="221492" y="723920"/>
                    <a:pt x="0" y="658073"/>
                    <a:pt x="0" y="576846"/>
                  </a:cubicBezTo>
                  <a:cubicBezTo>
                    <a:pt x="0" y="495619"/>
                    <a:pt x="221492" y="429772"/>
                    <a:pt x="494716" y="429772"/>
                  </a:cubicBezTo>
                  <a:lnTo>
                    <a:pt x="511725" y="430793"/>
                  </a:lnTo>
                  <a:lnTo>
                    <a:pt x="457521" y="381631"/>
                  </a:lnTo>
                  <a:cubicBezTo>
                    <a:pt x="383811" y="302851"/>
                    <a:pt x="350524" y="224781"/>
                    <a:pt x="370884" y="157833"/>
                  </a:cubicBezTo>
                  <a:cubicBezTo>
                    <a:pt x="425177" y="-20695"/>
                    <a:pt x="840404" y="-52527"/>
                    <a:pt x="1298319" y="86733"/>
                  </a:cubicBezTo>
                  <a:close/>
                </a:path>
              </a:pathLst>
            </a:custGeom>
            <a:solidFill>
              <a:srgbClr val="8E9DB6">
                <a:alpha val="82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4" name="자유형 108">
              <a:extLst>
                <a:ext uri="{FF2B5EF4-FFF2-40B4-BE49-F238E27FC236}">
                  <a16:creationId xmlns:a16="http://schemas.microsoft.com/office/drawing/2014/main" xmlns="" id="{068C9726-F534-4D72-8CE5-C0BB48333453}"/>
                </a:ext>
              </a:extLst>
            </p:cNvPr>
            <p:cNvSpPr/>
            <p:nvPr/>
          </p:nvSpPr>
          <p:spPr>
            <a:xfrm>
              <a:off x="6650127" y="4860586"/>
              <a:ext cx="2838038" cy="1074852"/>
            </a:xfrm>
            <a:custGeom>
              <a:avLst/>
              <a:gdLst>
                <a:gd name="connsiteX0" fmla="*/ 1355898 w 2903736"/>
                <a:gd name="connsiteY0" fmla="*/ 0 h 1123662"/>
                <a:gd name="connsiteX1" fmla="*/ 1881719 w 2903736"/>
                <a:gd name="connsiteY1" fmla="*/ 265899 h 1123662"/>
                <a:gd name="connsiteX2" fmla="*/ 1880485 w 2903736"/>
                <a:gd name="connsiteY2" fmla="*/ 272089 h 1123662"/>
                <a:gd name="connsiteX3" fmla="*/ 1947075 w 2903736"/>
                <a:gd name="connsiteY3" fmla="*/ 250917 h 1123662"/>
                <a:gd name="connsiteX4" fmla="*/ 2265007 w 2903736"/>
                <a:gd name="connsiteY4" fmla="*/ 212090 h 1123662"/>
                <a:gd name="connsiteX5" fmla="*/ 2903736 w 2903736"/>
                <a:gd name="connsiteY5" fmla="*/ 505147 h 1123662"/>
                <a:gd name="connsiteX6" fmla="*/ 2265007 w 2903736"/>
                <a:gd name="connsiteY6" fmla="*/ 798204 h 1123662"/>
                <a:gd name="connsiteX7" fmla="*/ 2151756 w 2903736"/>
                <a:gd name="connsiteY7" fmla="*/ 792966 h 1123662"/>
                <a:gd name="connsiteX8" fmla="*/ 2153810 w 2903736"/>
                <a:gd name="connsiteY8" fmla="*/ 802740 h 1123662"/>
                <a:gd name="connsiteX9" fmla="*/ 1484937 w 2903736"/>
                <a:gd name="connsiteY9" fmla="*/ 1123662 h 1123662"/>
                <a:gd name="connsiteX10" fmla="*/ 816064 w 2903736"/>
                <a:gd name="connsiteY10" fmla="*/ 802740 h 1123662"/>
                <a:gd name="connsiteX11" fmla="*/ 817593 w 2903736"/>
                <a:gd name="connsiteY11" fmla="*/ 795461 h 1123662"/>
                <a:gd name="connsiteX12" fmla="*/ 767129 w 2903736"/>
                <a:gd name="connsiteY12" fmla="*/ 802474 h 1123662"/>
                <a:gd name="connsiteX13" fmla="*/ 638458 w 2903736"/>
                <a:gd name="connsiteY13" fmla="*/ 808281 h 1123662"/>
                <a:gd name="connsiteX14" fmla="*/ 0 w 2903736"/>
                <a:gd name="connsiteY14" fmla="*/ 522454 h 1123662"/>
                <a:gd name="connsiteX15" fmla="*/ 638458 w 2903736"/>
                <a:gd name="connsiteY15" fmla="*/ 236627 h 1123662"/>
                <a:gd name="connsiteX16" fmla="*/ 751476 w 2903736"/>
                <a:gd name="connsiteY16" fmla="*/ 241092 h 1123662"/>
                <a:gd name="connsiteX17" fmla="*/ 833056 w 2903736"/>
                <a:gd name="connsiteY17" fmla="*/ 250957 h 1123662"/>
                <a:gd name="connsiteX18" fmla="*/ 840760 w 2903736"/>
                <a:gd name="connsiteY18" fmla="*/ 212311 h 1123662"/>
                <a:gd name="connsiteX19" fmla="*/ 1355898 w 2903736"/>
                <a:gd name="connsiteY19" fmla="*/ 0 h 112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3736" h="1123662">
                  <a:moveTo>
                    <a:pt x="1355898" y="0"/>
                  </a:moveTo>
                  <a:cubicBezTo>
                    <a:pt x="1646301" y="0"/>
                    <a:pt x="1881719" y="119047"/>
                    <a:pt x="1881719" y="265899"/>
                  </a:cubicBezTo>
                  <a:lnTo>
                    <a:pt x="1880485" y="272089"/>
                  </a:lnTo>
                  <a:lnTo>
                    <a:pt x="1947075" y="250917"/>
                  </a:lnTo>
                  <a:cubicBezTo>
                    <a:pt x="2040699" y="226217"/>
                    <a:pt x="2149258" y="212090"/>
                    <a:pt x="2265007" y="212090"/>
                  </a:cubicBezTo>
                  <a:cubicBezTo>
                    <a:pt x="2617767" y="212090"/>
                    <a:pt x="2903736" y="343296"/>
                    <a:pt x="2903736" y="505147"/>
                  </a:cubicBezTo>
                  <a:cubicBezTo>
                    <a:pt x="2903736" y="666998"/>
                    <a:pt x="2617767" y="798204"/>
                    <a:pt x="2265007" y="798204"/>
                  </a:cubicBezTo>
                  <a:lnTo>
                    <a:pt x="2151756" y="792966"/>
                  </a:lnTo>
                  <a:lnTo>
                    <a:pt x="2153810" y="802740"/>
                  </a:lnTo>
                  <a:cubicBezTo>
                    <a:pt x="2153810" y="979980"/>
                    <a:pt x="1854345" y="1123662"/>
                    <a:pt x="1484937" y="1123662"/>
                  </a:cubicBezTo>
                  <a:cubicBezTo>
                    <a:pt x="1115529" y="1123662"/>
                    <a:pt x="816064" y="979980"/>
                    <a:pt x="816064" y="802740"/>
                  </a:cubicBezTo>
                  <a:lnTo>
                    <a:pt x="817593" y="795461"/>
                  </a:lnTo>
                  <a:lnTo>
                    <a:pt x="767129" y="802474"/>
                  </a:lnTo>
                  <a:cubicBezTo>
                    <a:pt x="725567" y="806282"/>
                    <a:pt x="682534" y="808281"/>
                    <a:pt x="638458" y="808281"/>
                  </a:cubicBezTo>
                  <a:cubicBezTo>
                    <a:pt x="285847" y="808281"/>
                    <a:pt x="0" y="680312"/>
                    <a:pt x="0" y="522454"/>
                  </a:cubicBezTo>
                  <a:cubicBezTo>
                    <a:pt x="0" y="364596"/>
                    <a:pt x="285847" y="236627"/>
                    <a:pt x="638458" y="236627"/>
                  </a:cubicBezTo>
                  <a:cubicBezTo>
                    <a:pt x="677025" y="236627"/>
                    <a:pt x="714793" y="238158"/>
                    <a:pt x="751476" y="241092"/>
                  </a:cubicBezTo>
                  <a:lnTo>
                    <a:pt x="833056" y="250957"/>
                  </a:lnTo>
                  <a:lnTo>
                    <a:pt x="840760" y="212311"/>
                  </a:lnTo>
                  <a:cubicBezTo>
                    <a:pt x="889790" y="91145"/>
                    <a:pt x="1101795" y="0"/>
                    <a:pt x="1355898" y="0"/>
                  </a:cubicBezTo>
                  <a:close/>
                </a:path>
              </a:pathLst>
            </a:custGeom>
            <a:solidFill>
              <a:srgbClr val="8E9DB6">
                <a:alpha val="83000"/>
              </a:srgbClr>
            </a:solidFill>
            <a:ln w="47625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xmlns="" id="{5655EBB1-C20B-4AB4-8F4C-698F10332A0B}"/>
                </a:ext>
              </a:extLst>
            </p:cNvPr>
            <p:cNvGrpSpPr/>
            <p:nvPr/>
          </p:nvGrpSpPr>
          <p:grpSpPr>
            <a:xfrm>
              <a:off x="2994272" y="4951119"/>
              <a:ext cx="1410831" cy="675741"/>
              <a:chOff x="2535527" y="5351474"/>
              <a:chExt cx="1410831" cy="675741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xmlns="" id="{1BEF8429-DDB3-45EE-90C6-886383F76005}"/>
                  </a:ext>
                </a:extLst>
              </p:cNvPr>
              <p:cNvSpPr/>
              <p:nvPr/>
            </p:nvSpPr>
            <p:spPr>
              <a:xfrm>
                <a:off x="2535527" y="5351474"/>
                <a:ext cx="1410831" cy="67574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xmlns="" id="{08A9590B-48BE-4290-9BAD-7DE1D0E14737}"/>
                  </a:ext>
                </a:extLst>
              </p:cNvPr>
              <p:cNvSpPr/>
              <p:nvPr/>
            </p:nvSpPr>
            <p:spPr>
              <a:xfrm>
                <a:off x="2535527" y="5351474"/>
                <a:ext cx="1410831" cy="53136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xmlns="" id="{43F48C30-EC58-498D-A8B6-3CC889C69C37}"/>
                </a:ext>
              </a:extLst>
            </p:cNvPr>
            <p:cNvSpPr/>
            <p:nvPr/>
          </p:nvSpPr>
          <p:spPr>
            <a:xfrm>
              <a:off x="6793915" y="5059196"/>
              <a:ext cx="797877" cy="37503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xmlns="" id="{0E912772-BEA1-4364-BC97-8FB6046B1DE2}"/>
                </a:ext>
              </a:extLst>
            </p:cNvPr>
            <p:cNvSpPr/>
            <p:nvPr/>
          </p:nvSpPr>
          <p:spPr>
            <a:xfrm>
              <a:off x="7644146" y="4834606"/>
              <a:ext cx="814537" cy="34889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77ECE889-BD9F-4A5D-8D0A-CCFEA76C43C9}"/>
                </a:ext>
              </a:extLst>
            </p:cNvPr>
            <p:cNvSpPr/>
            <p:nvPr/>
          </p:nvSpPr>
          <p:spPr>
            <a:xfrm>
              <a:off x="8641164" y="5080191"/>
              <a:ext cx="797877" cy="37503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xmlns="" id="{752DF671-EBA0-4C68-AF32-C1320B251813}"/>
                </a:ext>
              </a:extLst>
            </p:cNvPr>
            <p:cNvSpPr/>
            <p:nvPr/>
          </p:nvSpPr>
          <p:spPr>
            <a:xfrm>
              <a:off x="7693203" y="5340287"/>
              <a:ext cx="961229" cy="45182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xmlns="" id="{2F0D240F-B318-4A74-AD1C-CE93CCB367AE}"/>
                </a:ext>
              </a:extLst>
            </p:cNvPr>
            <p:cNvSpPr/>
            <p:nvPr/>
          </p:nvSpPr>
          <p:spPr>
            <a:xfrm>
              <a:off x="6792239" y="4982616"/>
              <a:ext cx="797877" cy="37503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xmlns="" id="{63C45714-CDA1-4988-88A0-CF745B782BE7}"/>
                </a:ext>
              </a:extLst>
            </p:cNvPr>
            <p:cNvSpPr/>
            <p:nvPr/>
          </p:nvSpPr>
          <p:spPr>
            <a:xfrm>
              <a:off x="7642470" y="4774068"/>
              <a:ext cx="814537" cy="348891"/>
            </a:xfrm>
            <a:prstGeom prst="ellipse">
              <a:avLst/>
            </a:prstGeom>
            <a:solidFill>
              <a:schemeClr val="accent4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xmlns="" id="{53D67458-F221-435C-91DA-6FA561CAB301}"/>
                </a:ext>
              </a:extLst>
            </p:cNvPr>
            <p:cNvSpPr/>
            <p:nvPr/>
          </p:nvSpPr>
          <p:spPr>
            <a:xfrm>
              <a:off x="8639488" y="5003611"/>
              <a:ext cx="797877" cy="375039"/>
            </a:xfrm>
            <a:prstGeom prst="ellipse">
              <a:avLst/>
            </a:prstGeom>
            <a:solidFill>
              <a:srgbClr val="00B050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xmlns="" id="{F53B1462-B260-4068-9756-EC74E867CA20}"/>
                </a:ext>
              </a:extLst>
            </p:cNvPr>
            <p:cNvSpPr/>
            <p:nvPr/>
          </p:nvSpPr>
          <p:spPr>
            <a:xfrm>
              <a:off x="7691527" y="5263707"/>
              <a:ext cx="961229" cy="45182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자유형 133">
              <a:extLst>
                <a:ext uri="{FF2B5EF4-FFF2-40B4-BE49-F238E27FC236}">
                  <a16:creationId xmlns:a16="http://schemas.microsoft.com/office/drawing/2014/main" xmlns="" id="{A1F8FD2F-90C2-43BC-9FC0-3275D93B33E7}"/>
                </a:ext>
              </a:extLst>
            </p:cNvPr>
            <p:cNvSpPr/>
            <p:nvPr/>
          </p:nvSpPr>
          <p:spPr>
            <a:xfrm>
              <a:off x="5097537" y="5103433"/>
              <a:ext cx="950234" cy="379048"/>
            </a:xfrm>
            <a:custGeom>
              <a:avLst/>
              <a:gdLst>
                <a:gd name="connsiteX0" fmla="*/ 371357 w 968545"/>
                <a:gd name="connsiteY0" fmla="*/ 4200 h 592470"/>
                <a:gd name="connsiteX1" fmla="*/ 593849 w 968545"/>
                <a:gd name="connsiteY1" fmla="*/ 126261 h 592470"/>
                <a:gd name="connsiteX2" fmla="*/ 610762 w 968545"/>
                <a:gd name="connsiteY2" fmla="*/ 182295 h 592470"/>
                <a:gd name="connsiteX3" fmla="*/ 659476 w 968545"/>
                <a:gd name="connsiteY3" fmla="*/ 179010 h 592470"/>
                <a:gd name="connsiteX4" fmla="*/ 968545 w 968545"/>
                <a:gd name="connsiteY4" fmla="*/ 385740 h 592470"/>
                <a:gd name="connsiteX5" fmla="*/ 659476 w 968545"/>
                <a:gd name="connsiteY5" fmla="*/ 592470 h 592470"/>
                <a:gd name="connsiteX6" fmla="*/ 374695 w 968545"/>
                <a:gd name="connsiteY6" fmla="*/ 466209 h 592470"/>
                <a:gd name="connsiteX7" fmla="*/ 357782 w 968545"/>
                <a:gd name="connsiteY7" fmla="*/ 410175 h 592470"/>
                <a:gd name="connsiteX8" fmla="*/ 309068 w 968545"/>
                <a:gd name="connsiteY8" fmla="*/ 413460 h 592470"/>
                <a:gd name="connsiteX9" fmla="*/ 0 w 968545"/>
                <a:gd name="connsiteY9" fmla="*/ 206730 h 592470"/>
                <a:gd name="connsiteX10" fmla="*/ 309069 w 968545"/>
                <a:gd name="connsiteY10" fmla="*/ 0 h 592470"/>
                <a:gd name="connsiteX11" fmla="*/ 371357 w 968545"/>
                <a:gd name="connsiteY11" fmla="*/ 4200 h 59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8545" h="592470">
                  <a:moveTo>
                    <a:pt x="371357" y="4200"/>
                  </a:moveTo>
                  <a:cubicBezTo>
                    <a:pt x="471955" y="17969"/>
                    <a:pt x="554750" y="64429"/>
                    <a:pt x="593849" y="126261"/>
                  </a:cubicBezTo>
                  <a:lnTo>
                    <a:pt x="610762" y="182295"/>
                  </a:lnTo>
                  <a:lnTo>
                    <a:pt x="659476" y="179010"/>
                  </a:lnTo>
                  <a:cubicBezTo>
                    <a:pt x="830170" y="179010"/>
                    <a:pt x="968545" y="271566"/>
                    <a:pt x="968545" y="385740"/>
                  </a:cubicBezTo>
                  <a:cubicBezTo>
                    <a:pt x="968545" y="499914"/>
                    <a:pt x="830170" y="592470"/>
                    <a:pt x="659476" y="592470"/>
                  </a:cubicBezTo>
                  <a:cubicBezTo>
                    <a:pt x="531455" y="592470"/>
                    <a:pt x="421614" y="540408"/>
                    <a:pt x="374695" y="466209"/>
                  </a:cubicBezTo>
                  <a:lnTo>
                    <a:pt x="357782" y="410175"/>
                  </a:lnTo>
                  <a:lnTo>
                    <a:pt x="309068" y="413460"/>
                  </a:lnTo>
                  <a:cubicBezTo>
                    <a:pt x="138374" y="413460"/>
                    <a:pt x="-1" y="320904"/>
                    <a:pt x="0" y="206730"/>
                  </a:cubicBezTo>
                  <a:cubicBezTo>
                    <a:pt x="-1" y="92556"/>
                    <a:pt x="138374" y="0"/>
                    <a:pt x="309069" y="0"/>
                  </a:cubicBezTo>
                  <a:cubicBezTo>
                    <a:pt x="330405" y="0"/>
                    <a:pt x="351237" y="1446"/>
                    <a:pt x="371357" y="4200"/>
                  </a:cubicBezTo>
                  <a:close/>
                </a:path>
              </a:pathLst>
            </a:custGeom>
            <a:solidFill>
              <a:srgbClr val="8E9DB6">
                <a:alpha val="82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xmlns="" id="{1AFE1951-DADB-4DDB-8215-AF322F358BD8}"/>
                </a:ext>
              </a:extLst>
            </p:cNvPr>
            <p:cNvSpPr/>
            <p:nvPr/>
          </p:nvSpPr>
          <p:spPr>
            <a:xfrm>
              <a:off x="5619066" y="5268126"/>
              <a:ext cx="338628" cy="1591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xmlns="" id="{FC975A4E-64AD-4DFB-A1BB-151136B847EC}"/>
                </a:ext>
              </a:extLst>
            </p:cNvPr>
            <p:cNvSpPr/>
            <p:nvPr/>
          </p:nvSpPr>
          <p:spPr>
            <a:xfrm>
              <a:off x="5227600" y="5104536"/>
              <a:ext cx="338628" cy="1591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xmlns="" id="{3CAD3241-99D5-4C84-9FD2-81A8368CFDE9}"/>
                </a:ext>
              </a:extLst>
            </p:cNvPr>
            <p:cNvSpPr/>
            <p:nvPr/>
          </p:nvSpPr>
          <p:spPr>
            <a:xfrm>
              <a:off x="5619066" y="5207166"/>
              <a:ext cx="338628" cy="1591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xmlns="" id="{86980AA0-9D07-467E-AB4D-DBD7B1FC705C}"/>
                </a:ext>
              </a:extLst>
            </p:cNvPr>
            <p:cNvSpPr/>
            <p:nvPr/>
          </p:nvSpPr>
          <p:spPr>
            <a:xfrm>
              <a:off x="5227600" y="5043576"/>
              <a:ext cx="338628" cy="1591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xmlns="" id="{8597B93E-04FF-4E24-9112-9F263EE39387}"/>
                </a:ext>
              </a:extLst>
            </p:cNvPr>
            <p:cNvSpPr/>
            <p:nvPr/>
          </p:nvSpPr>
          <p:spPr>
            <a:xfrm rot="20779539">
              <a:off x="3173128" y="5125344"/>
              <a:ext cx="681363" cy="3868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D71D5539-B0C9-4A70-A06D-1203A603423C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116" name="자유형 37">
              <a:extLst>
                <a:ext uri="{FF2B5EF4-FFF2-40B4-BE49-F238E27FC236}">
                  <a16:creationId xmlns:a16="http://schemas.microsoft.com/office/drawing/2014/main" xmlns="" id="{9754AFE0-2C1A-447E-AD35-5A56F3B42F29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xmlns="" id="{E9085417-960E-4BB4-9127-D7488581958B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xmlns="" id="{B806F353-5EC0-47AA-9C1B-D480B95F4D69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xmlns="" id="{5191681F-3600-46B1-BF5B-DC78957C43C5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AEC6532E-589F-1A4E-93D4-0AD626EDC818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3D1B28CE-A8DE-FD4C-BFF3-64F8681AAE86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63624394-A93C-4548-9779-1CD70425279F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0F993879-CE22-B946-A270-FBDF138D04E3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3A7C54D3-598A-A741-9746-753A466F4B36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C3C1034F-3887-CB42-BBFA-090390CDD11A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8868962F-C44B-C543-87A3-1F4A86D7EFDE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4BF4C82A-F673-BF45-8387-3AE6050C105E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691189D1-5CC8-114E-94D4-89450E8CEC93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A0C9B33A-CE54-E740-8693-B16C795305EC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E766640C-BACE-B14B-B1FD-4873CF6C7863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D353BF4A-5C15-414C-A6EC-74D7A3B795E1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982BDA28-CD77-354B-B0AC-5F94479C405F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666135CB-8C3D-4AB6-9927-FC2AE6958824}"/>
              </a:ext>
            </a:extLst>
          </p:cNvPr>
          <p:cNvGrpSpPr/>
          <p:nvPr/>
        </p:nvGrpSpPr>
        <p:grpSpPr>
          <a:xfrm>
            <a:off x="2620779" y="319185"/>
            <a:ext cx="6950443" cy="323165"/>
            <a:chOff x="2620779" y="319185"/>
            <a:chExt cx="6950443" cy="32316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B560BDE2-7F48-4145-889A-4D8F3361697A}"/>
                </a:ext>
              </a:extLst>
            </p:cNvPr>
            <p:cNvSpPr txBox="1"/>
            <p:nvPr/>
          </p:nvSpPr>
          <p:spPr>
            <a:xfrm>
              <a:off x="2620779" y="319185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 smtClean="0">
                  <a:solidFill>
                    <a:schemeClr val="bg1">
                      <a:lumMod val="75000"/>
                    </a:scheme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WITH FIT</a:t>
              </a:r>
              <a:endParaRPr kumimoji="1" lang="ko-KR" altLang="en-US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17BD2AB2-FE05-4A36-B49D-91B1630E79B0}"/>
                </a:ext>
              </a:extLst>
            </p:cNvPr>
            <p:cNvSpPr txBox="1"/>
            <p:nvPr/>
          </p:nvSpPr>
          <p:spPr>
            <a:xfrm>
              <a:off x="8604291" y="319185"/>
              <a:ext cx="9669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1500" dirty="0">
                  <a:solidFill>
                    <a:schemeClr val="bg1">
                      <a:lumMod val="75000"/>
                    </a:scheme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STAGE 07</a:t>
              </a:r>
              <a:endParaRPr kumimoji="1" lang="ko-KR" altLang="en-US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sp>
        <p:nvSpPr>
          <p:cNvPr id="76" name="삼각형 1">
            <a:extLst>
              <a:ext uri="{FF2B5EF4-FFF2-40B4-BE49-F238E27FC236}">
                <a16:creationId xmlns:a16="http://schemas.microsoft.com/office/drawing/2014/main" xmlns="" id="{A3C99528-6AB2-40E3-B3ED-CDF8526DA55B}"/>
              </a:ext>
            </a:extLst>
          </p:cNvPr>
          <p:cNvSpPr/>
          <p:nvPr/>
        </p:nvSpPr>
        <p:spPr>
          <a:xfrm rot="5400000">
            <a:off x="4162682" y="2253058"/>
            <a:ext cx="219126" cy="188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0BBE130-8A60-4F8A-A6A6-68530740BB07}"/>
              </a:ext>
            </a:extLst>
          </p:cNvPr>
          <p:cNvSpPr txBox="1"/>
          <p:nvPr/>
        </p:nvSpPr>
        <p:spPr>
          <a:xfrm>
            <a:off x="5684768" y="2526245"/>
            <a:ext cx="2098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err="1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위드</a:t>
            </a:r>
            <a:r>
              <a:rPr kumimoji="1" lang="ko-KR" altLang="en-US" sz="11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 </a:t>
            </a:r>
            <a:r>
              <a:rPr kumimoji="1" lang="ko-KR" altLang="en-US" sz="1100" dirty="0" err="1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핏의</a:t>
            </a:r>
            <a:r>
              <a:rPr kumimoji="1" lang="ko-KR" altLang="en-US" sz="11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 웹사이트를 소개합니다</a:t>
            </a:r>
            <a:endParaRPr kumimoji="1" lang="ko-KR" altLang="en-US" sz="1100" dirty="0">
              <a:solidFill>
                <a:schemeClr val="bg1"/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8EDC2815-75F2-4842-80F8-ABC86A91B6CE}"/>
              </a:ext>
            </a:extLst>
          </p:cNvPr>
          <p:cNvSpPr txBox="1"/>
          <p:nvPr/>
        </p:nvSpPr>
        <p:spPr>
          <a:xfrm>
            <a:off x="4420738" y="1505911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01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8160AE1D-3FC9-40AB-B7A1-2FCEA5C180EA}"/>
              </a:ext>
            </a:extLst>
          </p:cNvPr>
          <p:cNvSpPr txBox="1"/>
          <p:nvPr/>
        </p:nvSpPr>
        <p:spPr>
          <a:xfrm>
            <a:off x="4428358" y="2137690"/>
            <a:ext cx="11721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02</a:t>
            </a:r>
            <a:endParaRPr kumimoji="1" lang="ko-KR" altLang="en-US" sz="19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F5D300D6-3789-4FFE-AFCC-0EC495DAAAFE}"/>
              </a:ext>
            </a:extLst>
          </p:cNvPr>
          <p:cNvSpPr txBox="1"/>
          <p:nvPr/>
        </p:nvSpPr>
        <p:spPr>
          <a:xfrm>
            <a:off x="4428358" y="307030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03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2143DDE8-4CD3-4060-AAC6-B10C618B5F14}"/>
              </a:ext>
            </a:extLst>
          </p:cNvPr>
          <p:cNvSpPr txBox="1"/>
          <p:nvPr/>
        </p:nvSpPr>
        <p:spPr>
          <a:xfrm>
            <a:off x="5682623" y="2213911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시연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/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웹사이트 소개</a:t>
            </a:r>
            <a:endParaRPr kumimoji="1" lang="ko-KR" altLang="en-US" sz="1400" dirty="0">
              <a:solidFill>
                <a:schemeClr val="bg1"/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C35D5669-3889-4D4E-B1B0-FC92826590D2}"/>
              </a:ext>
            </a:extLst>
          </p:cNvPr>
          <p:cNvSpPr txBox="1"/>
          <p:nvPr/>
        </p:nvSpPr>
        <p:spPr>
          <a:xfrm>
            <a:off x="5682623" y="3116197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모델 개발 과정</a:t>
            </a:r>
            <a:endParaRPr kumimoji="1" lang="ko-KR" altLang="en-US" sz="1400" dirty="0">
              <a:solidFill>
                <a:schemeClr val="bg1">
                  <a:alpha val="40000"/>
                </a:schemeClr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570A0B97-0F92-4F67-BF8B-125DBADCF525}"/>
              </a:ext>
            </a:extLst>
          </p:cNvPr>
          <p:cNvSpPr txBox="1"/>
          <p:nvPr/>
        </p:nvSpPr>
        <p:spPr>
          <a:xfrm>
            <a:off x="5682623" y="1554378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기획 의도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/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시장 조사</a:t>
            </a:r>
            <a:endParaRPr kumimoji="1" lang="ko-KR" altLang="en-US" sz="1400" dirty="0">
              <a:solidFill>
                <a:schemeClr val="bg1"/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93FB71C5-E7D6-4604-ABAF-D0F37E8AF342}"/>
              </a:ext>
            </a:extLst>
          </p:cNvPr>
          <p:cNvSpPr txBox="1"/>
          <p:nvPr/>
        </p:nvSpPr>
        <p:spPr>
          <a:xfrm>
            <a:off x="5598909" y="512907"/>
            <a:ext cx="9941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</a:t>
            </a:r>
            <a:endParaRPr kumimoji="1" lang="ko-KR" altLang="en-US" sz="25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854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78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738"/>
            <a:ext cx="12192000" cy="62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7C0FDC43-CC40-4DA5-A72F-DD4824FCFA94}"/>
              </a:ext>
            </a:extLst>
          </p:cNvPr>
          <p:cNvGrpSpPr/>
          <p:nvPr/>
        </p:nvGrpSpPr>
        <p:grpSpPr>
          <a:xfrm>
            <a:off x="849617" y="-89365"/>
            <a:ext cx="10396308" cy="7065309"/>
            <a:chOff x="897846" y="-106215"/>
            <a:chExt cx="10396308" cy="7065309"/>
          </a:xfrm>
        </p:grpSpPr>
        <p:pic>
          <p:nvPicPr>
            <p:cNvPr id="86" name="그래픽 85">
              <a:extLst>
                <a:ext uri="{FF2B5EF4-FFF2-40B4-BE49-F238E27FC236}">
                  <a16:creationId xmlns:a16="http://schemas.microsoft.com/office/drawing/2014/main" xmlns="" id="{2091FF0A-1756-4687-9DD3-CB9A74680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xmlns="" id="{EAAEA6A3-88D6-45F5-BAD6-C18C0AA36E48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xmlns="" id="{D37579C4-3EC7-4BA8-9C48-AB20BA55BC1E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xmlns="" id="{4307A13E-5F1A-4DD8-AC02-86181C68E2AC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xmlns="" id="{38810040-F116-4B00-83F9-49D8E198C20A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xmlns="" id="{47BECC83-A8B8-42A5-BC49-48B14DAC65E1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xmlns="" id="{8F35610C-8DD7-4A28-B7C7-48AC8F44323D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22" name="그래픽 121">
            <a:extLst>
              <a:ext uri="{FF2B5EF4-FFF2-40B4-BE49-F238E27FC236}">
                <a16:creationId xmlns:a16="http://schemas.microsoft.com/office/drawing/2014/main" xmlns="" id="{AD79E2BF-BD61-483E-84C8-B44145A13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4C353C4-A321-0646-BF58-193593A6D88B}"/>
              </a:ext>
            </a:extLst>
          </p:cNvPr>
          <p:cNvGrpSpPr/>
          <p:nvPr/>
        </p:nvGrpSpPr>
        <p:grpSpPr>
          <a:xfrm>
            <a:off x="2248718" y="4774068"/>
            <a:ext cx="7239447" cy="1161370"/>
            <a:chOff x="2248718" y="4774068"/>
            <a:chExt cx="7239447" cy="1161370"/>
          </a:xfrm>
        </p:grpSpPr>
        <p:sp>
          <p:nvSpPr>
            <p:cNvPr id="93" name="자유형 132">
              <a:extLst>
                <a:ext uri="{FF2B5EF4-FFF2-40B4-BE49-F238E27FC236}">
                  <a16:creationId xmlns:a16="http://schemas.microsoft.com/office/drawing/2014/main" xmlns="" id="{E3002964-A6AA-43C9-98F0-20A91979A883}"/>
                </a:ext>
              </a:extLst>
            </p:cNvPr>
            <p:cNvSpPr/>
            <p:nvPr/>
          </p:nvSpPr>
          <p:spPr>
            <a:xfrm rot="20585071">
              <a:off x="2248718" y="5127701"/>
              <a:ext cx="2131092" cy="794806"/>
            </a:xfrm>
            <a:custGeom>
              <a:avLst/>
              <a:gdLst>
                <a:gd name="connsiteX0" fmla="*/ 1298319 w 2035029"/>
                <a:gd name="connsiteY0" fmla="*/ 86733 h 819972"/>
                <a:gd name="connsiteX1" fmla="*/ 2029141 w 2035029"/>
                <a:gd name="connsiteY1" fmla="*/ 662140 h 819972"/>
                <a:gd name="connsiteX2" fmla="*/ 1101705 w 2035029"/>
                <a:gd name="connsiteY2" fmla="*/ 733239 h 819972"/>
                <a:gd name="connsiteX3" fmla="*/ 936604 w 2035029"/>
                <a:gd name="connsiteY3" fmla="*/ 675854 h 819972"/>
                <a:gd name="connsiteX4" fmla="*/ 901447 w 2035029"/>
                <a:gd name="connsiteY4" fmla="*/ 660336 h 819972"/>
                <a:gd name="connsiteX5" fmla="*/ 844533 w 2035029"/>
                <a:gd name="connsiteY5" fmla="*/ 680843 h 819972"/>
                <a:gd name="connsiteX6" fmla="*/ 494716 w 2035029"/>
                <a:gd name="connsiteY6" fmla="*/ 723920 h 819972"/>
                <a:gd name="connsiteX7" fmla="*/ 0 w 2035029"/>
                <a:gd name="connsiteY7" fmla="*/ 576846 h 819972"/>
                <a:gd name="connsiteX8" fmla="*/ 494716 w 2035029"/>
                <a:gd name="connsiteY8" fmla="*/ 429772 h 819972"/>
                <a:gd name="connsiteX9" fmla="*/ 511725 w 2035029"/>
                <a:gd name="connsiteY9" fmla="*/ 430793 h 819972"/>
                <a:gd name="connsiteX10" fmla="*/ 457521 w 2035029"/>
                <a:gd name="connsiteY10" fmla="*/ 381631 h 819972"/>
                <a:gd name="connsiteX11" fmla="*/ 370884 w 2035029"/>
                <a:gd name="connsiteY11" fmla="*/ 157833 h 819972"/>
                <a:gd name="connsiteX12" fmla="*/ 1298319 w 2035029"/>
                <a:gd name="connsiteY12" fmla="*/ 86733 h 8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5029" h="819972">
                  <a:moveTo>
                    <a:pt x="1298319" y="86733"/>
                  </a:moveTo>
                  <a:cubicBezTo>
                    <a:pt x="1756235" y="225994"/>
                    <a:pt x="2083434" y="483612"/>
                    <a:pt x="2029141" y="662140"/>
                  </a:cubicBezTo>
                  <a:cubicBezTo>
                    <a:pt x="1974847" y="840667"/>
                    <a:pt x="1559620" y="872500"/>
                    <a:pt x="1101705" y="733239"/>
                  </a:cubicBezTo>
                  <a:cubicBezTo>
                    <a:pt x="1044466" y="715832"/>
                    <a:pt x="989269" y="696575"/>
                    <a:pt x="936604" y="675854"/>
                  </a:cubicBezTo>
                  <a:lnTo>
                    <a:pt x="901447" y="660336"/>
                  </a:lnTo>
                  <a:lnTo>
                    <a:pt x="844533" y="680843"/>
                  </a:lnTo>
                  <a:cubicBezTo>
                    <a:pt x="755007" y="707458"/>
                    <a:pt x="631328" y="723920"/>
                    <a:pt x="494716" y="723920"/>
                  </a:cubicBezTo>
                  <a:cubicBezTo>
                    <a:pt x="221492" y="723920"/>
                    <a:pt x="0" y="658073"/>
                    <a:pt x="0" y="576846"/>
                  </a:cubicBezTo>
                  <a:cubicBezTo>
                    <a:pt x="0" y="495619"/>
                    <a:pt x="221492" y="429772"/>
                    <a:pt x="494716" y="429772"/>
                  </a:cubicBezTo>
                  <a:lnTo>
                    <a:pt x="511725" y="430793"/>
                  </a:lnTo>
                  <a:lnTo>
                    <a:pt x="457521" y="381631"/>
                  </a:lnTo>
                  <a:cubicBezTo>
                    <a:pt x="383811" y="302851"/>
                    <a:pt x="350524" y="224781"/>
                    <a:pt x="370884" y="157833"/>
                  </a:cubicBezTo>
                  <a:cubicBezTo>
                    <a:pt x="425177" y="-20695"/>
                    <a:pt x="840404" y="-52527"/>
                    <a:pt x="1298319" y="86733"/>
                  </a:cubicBezTo>
                  <a:close/>
                </a:path>
              </a:pathLst>
            </a:custGeom>
            <a:solidFill>
              <a:srgbClr val="8E9DB6">
                <a:alpha val="82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4" name="자유형 108">
              <a:extLst>
                <a:ext uri="{FF2B5EF4-FFF2-40B4-BE49-F238E27FC236}">
                  <a16:creationId xmlns:a16="http://schemas.microsoft.com/office/drawing/2014/main" xmlns="" id="{A2FD8585-2E31-4560-872D-855AC61EB0B8}"/>
                </a:ext>
              </a:extLst>
            </p:cNvPr>
            <p:cNvSpPr/>
            <p:nvPr/>
          </p:nvSpPr>
          <p:spPr>
            <a:xfrm>
              <a:off x="6650127" y="4860586"/>
              <a:ext cx="2838038" cy="1074852"/>
            </a:xfrm>
            <a:custGeom>
              <a:avLst/>
              <a:gdLst>
                <a:gd name="connsiteX0" fmla="*/ 1355898 w 2903736"/>
                <a:gd name="connsiteY0" fmla="*/ 0 h 1123662"/>
                <a:gd name="connsiteX1" fmla="*/ 1881719 w 2903736"/>
                <a:gd name="connsiteY1" fmla="*/ 265899 h 1123662"/>
                <a:gd name="connsiteX2" fmla="*/ 1880485 w 2903736"/>
                <a:gd name="connsiteY2" fmla="*/ 272089 h 1123662"/>
                <a:gd name="connsiteX3" fmla="*/ 1947075 w 2903736"/>
                <a:gd name="connsiteY3" fmla="*/ 250917 h 1123662"/>
                <a:gd name="connsiteX4" fmla="*/ 2265007 w 2903736"/>
                <a:gd name="connsiteY4" fmla="*/ 212090 h 1123662"/>
                <a:gd name="connsiteX5" fmla="*/ 2903736 w 2903736"/>
                <a:gd name="connsiteY5" fmla="*/ 505147 h 1123662"/>
                <a:gd name="connsiteX6" fmla="*/ 2265007 w 2903736"/>
                <a:gd name="connsiteY6" fmla="*/ 798204 h 1123662"/>
                <a:gd name="connsiteX7" fmla="*/ 2151756 w 2903736"/>
                <a:gd name="connsiteY7" fmla="*/ 792966 h 1123662"/>
                <a:gd name="connsiteX8" fmla="*/ 2153810 w 2903736"/>
                <a:gd name="connsiteY8" fmla="*/ 802740 h 1123662"/>
                <a:gd name="connsiteX9" fmla="*/ 1484937 w 2903736"/>
                <a:gd name="connsiteY9" fmla="*/ 1123662 h 1123662"/>
                <a:gd name="connsiteX10" fmla="*/ 816064 w 2903736"/>
                <a:gd name="connsiteY10" fmla="*/ 802740 h 1123662"/>
                <a:gd name="connsiteX11" fmla="*/ 817593 w 2903736"/>
                <a:gd name="connsiteY11" fmla="*/ 795461 h 1123662"/>
                <a:gd name="connsiteX12" fmla="*/ 767129 w 2903736"/>
                <a:gd name="connsiteY12" fmla="*/ 802474 h 1123662"/>
                <a:gd name="connsiteX13" fmla="*/ 638458 w 2903736"/>
                <a:gd name="connsiteY13" fmla="*/ 808281 h 1123662"/>
                <a:gd name="connsiteX14" fmla="*/ 0 w 2903736"/>
                <a:gd name="connsiteY14" fmla="*/ 522454 h 1123662"/>
                <a:gd name="connsiteX15" fmla="*/ 638458 w 2903736"/>
                <a:gd name="connsiteY15" fmla="*/ 236627 h 1123662"/>
                <a:gd name="connsiteX16" fmla="*/ 751476 w 2903736"/>
                <a:gd name="connsiteY16" fmla="*/ 241092 h 1123662"/>
                <a:gd name="connsiteX17" fmla="*/ 833056 w 2903736"/>
                <a:gd name="connsiteY17" fmla="*/ 250957 h 1123662"/>
                <a:gd name="connsiteX18" fmla="*/ 840760 w 2903736"/>
                <a:gd name="connsiteY18" fmla="*/ 212311 h 1123662"/>
                <a:gd name="connsiteX19" fmla="*/ 1355898 w 2903736"/>
                <a:gd name="connsiteY19" fmla="*/ 0 h 112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3736" h="1123662">
                  <a:moveTo>
                    <a:pt x="1355898" y="0"/>
                  </a:moveTo>
                  <a:cubicBezTo>
                    <a:pt x="1646301" y="0"/>
                    <a:pt x="1881719" y="119047"/>
                    <a:pt x="1881719" y="265899"/>
                  </a:cubicBezTo>
                  <a:lnTo>
                    <a:pt x="1880485" y="272089"/>
                  </a:lnTo>
                  <a:lnTo>
                    <a:pt x="1947075" y="250917"/>
                  </a:lnTo>
                  <a:cubicBezTo>
                    <a:pt x="2040699" y="226217"/>
                    <a:pt x="2149258" y="212090"/>
                    <a:pt x="2265007" y="212090"/>
                  </a:cubicBezTo>
                  <a:cubicBezTo>
                    <a:pt x="2617767" y="212090"/>
                    <a:pt x="2903736" y="343296"/>
                    <a:pt x="2903736" y="505147"/>
                  </a:cubicBezTo>
                  <a:cubicBezTo>
                    <a:pt x="2903736" y="666998"/>
                    <a:pt x="2617767" y="798204"/>
                    <a:pt x="2265007" y="798204"/>
                  </a:cubicBezTo>
                  <a:lnTo>
                    <a:pt x="2151756" y="792966"/>
                  </a:lnTo>
                  <a:lnTo>
                    <a:pt x="2153810" y="802740"/>
                  </a:lnTo>
                  <a:cubicBezTo>
                    <a:pt x="2153810" y="979980"/>
                    <a:pt x="1854345" y="1123662"/>
                    <a:pt x="1484937" y="1123662"/>
                  </a:cubicBezTo>
                  <a:cubicBezTo>
                    <a:pt x="1115529" y="1123662"/>
                    <a:pt x="816064" y="979980"/>
                    <a:pt x="816064" y="802740"/>
                  </a:cubicBezTo>
                  <a:lnTo>
                    <a:pt x="817593" y="795461"/>
                  </a:lnTo>
                  <a:lnTo>
                    <a:pt x="767129" y="802474"/>
                  </a:lnTo>
                  <a:cubicBezTo>
                    <a:pt x="725567" y="806282"/>
                    <a:pt x="682534" y="808281"/>
                    <a:pt x="638458" y="808281"/>
                  </a:cubicBezTo>
                  <a:cubicBezTo>
                    <a:pt x="285847" y="808281"/>
                    <a:pt x="0" y="680312"/>
                    <a:pt x="0" y="522454"/>
                  </a:cubicBezTo>
                  <a:cubicBezTo>
                    <a:pt x="0" y="364596"/>
                    <a:pt x="285847" y="236627"/>
                    <a:pt x="638458" y="236627"/>
                  </a:cubicBezTo>
                  <a:cubicBezTo>
                    <a:pt x="677025" y="236627"/>
                    <a:pt x="714793" y="238158"/>
                    <a:pt x="751476" y="241092"/>
                  </a:cubicBezTo>
                  <a:lnTo>
                    <a:pt x="833056" y="250957"/>
                  </a:lnTo>
                  <a:lnTo>
                    <a:pt x="840760" y="212311"/>
                  </a:lnTo>
                  <a:cubicBezTo>
                    <a:pt x="889790" y="91145"/>
                    <a:pt x="1101795" y="0"/>
                    <a:pt x="1355898" y="0"/>
                  </a:cubicBezTo>
                  <a:close/>
                </a:path>
              </a:pathLst>
            </a:custGeom>
            <a:solidFill>
              <a:srgbClr val="8E9DB6">
                <a:alpha val="83000"/>
              </a:srgbClr>
            </a:solidFill>
            <a:ln w="47625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xmlns="" id="{8E44519E-7245-40CB-A42F-CFF15CD8FAC0}"/>
                </a:ext>
              </a:extLst>
            </p:cNvPr>
            <p:cNvGrpSpPr/>
            <p:nvPr/>
          </p:nvGrpSpPr>
          <p:grpSpPr>
            <a:xfrm>
              <a:off x="2994272" y="4951119"/>
              <a:ext cx="1410831" cy="675741"/>
              <a:chOff x="2535527" y="5351474"/>
              <a:chExt cx="1410831" cy="675741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xmlns="" id="{1625CC27-EEAD-43A3-9632-13523A57C19A}"/>
                  </a:ext>
                </a:extLst>
              </p:cNvPr>
              <p:cNvSpPr/>
              <p:nvPr/>
            </p:nvSpPr>
            <p:spPr>
              <a:xfrm>
                <a:off x="2535527" y="5351474"/>
                <a:ext cx="1410831" cy="67574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xmlns="" id="{CE1DE685-14A0-4E34-A8EE-845B2F6D0BC1}"/>
                  </a:ext>
                </a:extLst>
              </p:cNvPr>
              <p:cNvSpPr/>
              <p:nvPr/>
            </p:nvSpPr>
            <p:spPr>
              <a:xfrm>
                <a:off x="2535527" y="5351474"/>
                <a:ext cx="1410831" cy="53136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xmlns="" id="{7748A6DA-248B-4ABD-A6F1-B53F66D2BB36}"/>
                </a:ext>
              </a:extLst>
            </p:cNvPr>
            <p:cNvSpPr/>
            <p:nvPr/>
          </p:nvSpPr>
          <p:spPr>
            <a:xfrm>
              <a:off x="6793915" y="5059196"/>
              <a:ext cx="797877" cy="37503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xmlns="" id="{879EE9E4-9173-42A7-BED9-FC7A9880FAF3}"/>
                </a:ext>
              </a:extLst>
            </p:cNvPr>
            <p:cNvSpPr/>
            <p:nvPr/>
          </p:nvSpPr>
          <p:spPr>
            <a:xfrm>
              <a:off x="7644146" y="4834606"/>
              <a:ext cx="814537" cy="34889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27998CFE-80D7-4571-9BF7-B27CE7D122A7}"/>
                </a:ext>
              </a:extLst>
            </p:cNvPr>
            <p:cNvSpPr/>
            <p:nvPr/>
          </p:nvSpPr>
          <p:spPr>
            <a:xfrm>
              <a:off x="8641164" y="5080191"/>
              <a:ext cx="797877" cy="37503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xmlns="" id="{6F4CCB1D-EDCA-437C-B0AD-F183E8AF2115}"/>
                </a:ext>
              </a:extLst>
            </p:cNvPr>
            <p:cNvSpPr/>
            <p:nvPr/>
          </p:nvSpPr>
          <p:spPr>
            <a:xfrm>
              <a:off x="7693203" y="5340287"/>
              <a:ext cx="961229" cy="45182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xmlns="" id="{74240912-F3E7-4699-8377-13B4E33B5A7D}"/>
                </a:ext>
              </a:extLst>
            </p:cNvPr>
            <p:cNvSpPr/>
            <p:nvPr/>
          </p:nvSpPr>
          <p:spPr>
            <a:xfrm>
              <a:off x="6792239" y="4982616"/>
              <a:ext cx="797877" cy="37503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xmlns="" id="{119740DB-733A-49CE-B83F-691A35DEDC9E}"/>
                </a:ext>
              </a:extLst>
            </p:cNvPr>
            <p:cNvSpPr/>
            <p:nvPr/>
          </p:nvSpPr>
          <p:spPr>
            <a:xfrm>
              <a:off x="7642470" y="4774068"/>
              <a:ext cx="814537" cy="348891"/>
            </a:xfrm>
            <a:prstGeom prst="ellipse">
              <a:avLst/>
            </a:prstGeom>
            <a:solidFill>
              <a:schemeClr val="accent4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xmlns="" id="{E9FE7E6C-6F41-4F88-B0E5-58912A0E48E4}"/>
                </a:ext>
              </a:extLst>
            </p:cNvPr>
            <p:cNvSpPr/>
            <p:nvPr/>
          </p:nvSpPr>
          <p:spPr>
            <a:xfrm>
              <a:off x="8639488" y="5003611"/>
              <a:ext cx="797877" cy="375039"/>
            </a:xfrm>
            <a:prstGeom prst="ellipse">
              <a:avLst/>
            </a:prstGeom>
            <a:solidFill>
              <a:srgbClr val="00B050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xmlns="" id="{39FBCF29-1B93-4689-94CA-7CAF16AA0157}"/>
                </a:ext>
              </a:extLst>
            </p:cNvPr>
            <p:cNvSpPr/>
            <p:nvPr/>
          </p:nvSpPr>
          <p:spPr>
            <a:xfrm>
              <a:off x="7691527" y="5263707"/>
              <a:ext cx="961229" cy="45182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자유형 133">
              <a:extLst>
                <a:ext uri="{FF2B5EF4-FFF2-40B4-BE49-F238E27FC236}">
                  <a16:creationId xmlns:a16="http://schemas.microsoft.com/office/drawing/2014/main" xmlns="" id="{FE70A870-E4A1-4EAE-B98C-E2FD2AE90DD6}"/>
                </a:ext>
              </a:extLst>
            </p:cNvPr>
            <p:cNvSpPr/>
            <p:nvPr/>
          </p:nvSpPr>
          <p:spPr>
            <a:xfrm>
              <a:off x="5097537" y="5103433"/>
              <a:ext cx="950234" cy="379048"/>
            </a:xfrm>
            <a:custGeom>
              <a:avLst/>
              <a:gdLst>
                <a:gd name="connsiteX0" fmla="*/ 371357 w 968545"/>
                <a:gd name="connsiteY0" fmla="*/ 4200 h 592470"/>
                <a:gd name="connsiteX1" fmla="*/ 593849 w 968545"/>
                <a:gd name="connsiteY1" fmla="*/ 126261 h 592470"/>
                <a:gd name="connsiteX2" fmla="*/ 610762 w 968545"/>
                <a:gd name="connsiteY2" fmla="*/ 182295 h 592470"/>
                <a:gd name="connsiteX3" fmla="*/ 659476 w 968545"/>
                <a:gd name="connsiteY3" fmla="*/ 179010 h 592470"/>
                <a:gd name="connsiteX4" fmla="*/ 968545 w 968545"/>
                <a:gd name="connsiteY4" fmla="*/ 385740 h 592470"/>
                <a:gd name="connsiteX5" fmla="*/ 659476 w 968545"/>
                <a:gd name="connsiteY5" fmla="*/ 592470 h 592470"/>
                <a:gd name="connsiteX6" fmla="*/ 374695 w 968545"/>
                <a:gd name="connsiteY6" fmla="*/ 466209 h 592470"/>
                <a:gd name="connsiteX7" fmla="*/ 357782 w 968545"/>
                <a:gd name="connsiteY7" fmla="*/ 410175 h 592470"/>
                <a:gd name="connsiteX8" fmla="*/ 309068 w 968545"/>
                <a:gd name="connsiteY8" fmla="*/ 413460 h 592470"/>
                <a:gd name="connsiteX9" fmla="*/ 0 w 968545"/>
                <a:gd name="connsiteY9" fmla="*/ 206730 h 592470"/>
                <a:gd name="connsiteX10" fmla="*/ 309069 w 968545"/>
                <a:gd name="connsiteY10" fmla="*/ 0 h 592470"/>
                <a:gd name="connsiteX11" fmla="*/ 371357 w 968545"/>
                <a:gd name="connsiteY11" fmla="*/ 4200 h 59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8545" h="592470">
                  <a:moveTo>
                    <a:pt x="371357" y="4200"/>
                  </a:moveTo>
                  <a:cubicBezTo>
                    <a:pt x="471955" y="17969"/>
                    <a:pt x="554750" y="64429"/>
                    <a:pt x="593849" y="126261"/>
                  </a:cubicBezTo>
                  <a:lnTo>
                    <a:pt x="610762" y="182295"/>
                  </a:lnTo>
                  <a:lnTo>
                    <a:pt x="659476" y="179010"/>
                  </a:lnTo>
                  <a:cubicBezTo>
                    <a:pt x="830170" y="179010"/>
                    <a:pt x="968545" y="271566"/>
                    <a:pt x="968545" y="385740"/>
                  </a:cubicBezTo>
                  <a:cubicBezTo>
                    <a:pt x="968545" y="499914"/>
                    <a:pt x="830170" y="592470"/>
                    <a:pt x="659476" y="592470"/>
                  </a:cubicBezTo>
                  <a:cubicBezTo>
                    <a:pt x="531455" y="592470"/>
                    <a:pt x="421614" y="540408"/>
                    <a:pt x="374695" y="466209"/>
                  </a:cubicBezTo>
                  <a:lnTo>
                    <a:pt x="357782" y="410175"/>
                  </a:lnTo>
                  <a:lnTo>
                    <a:pt x="309068" y="413460"/>
                  </a:lnTo>
                  <a:cubicBezTo>
                    <a:pt x="138374" y="413460"/>
                    <a:pt x="-1" y="320904"/>
                    <a:pt x="0" y="206730"/>
                  </a:cubicBezTo>
                  <a:cubicBezTo>
                    <a:pt x="-1" y="92556"/>
                    <a:pt x="138374" y="0"/>
                    <a:pt x="309069" y="0"/>
                  </a:cubicBezTo>
                  <a:cubicBezTo>
                    <a:pt x="330405" y="0"/>
                    <a:pt x="351237" y="1446"/>
                    <a:pt x="371357" y="4200"/>
                  </a:cubicBezTo>
                  <a:close/>
                </a:path>
              </a:pathLst>
            </a:custGeom>
            <a:solidFill>
              <a:srgbClr val="8E9DB6">
                <a:alpha val="82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xmlns="" id="{2BC65ED5-0F67-4D93-8DC5-DDD9D5F7C97F}"/>
                </a:ext>
              </a:extLst>
            </p:cNvPr>
            <p:cNvSpPr/>
            <p:nvPr/>
          </p:nvSpPr>
          <p:spPr>
            <a:xfrm>
              <a:off x="5619066" y="5268126"/>
              <a:ext cx="338628" cy="1591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xmlns="" id="{6C6EEC30-EF8B-441F-A7BD-CF532C71516E}"/>
                </a:ext>
              </a:extLst>
            </p:cNvPr>
            <p:cNvSpPr/>
            <p:nvPr/>
          </p:nvSpPr>
          <p:spPr>
            <a:xfrm>
              <a:off x="5227600" y="5104536"/>
              <a:ext cx="338628" cy="1591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xmlns="" id="{DAB06200-3116-4AFA-8DFB-F1B474D89928}"/>
                </a:ext>
              </a:extLst>
            </p:cNvPr>
            <p:cNvSpPr/>
            <p:nvPr/>
          </p:nvSpPr>
          <p:spPr>
            <a:xfrm>
              <a:off x="5619066" y="5207166"/>
              <a:ext cx="338628" cy="1591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xmlns="" id="{CDF4A47B-50BD-4A04-AEDA-7607F6FF790F}"/>
                </a:ext>
              </a:extLst>
            </p:cNvPr>
            <p:cNvSpPr/>
            <p:nvPr/>
          </p:nvSpPr>
          <p:spPr>
            <a:xfrm>
              <a:off x="5227600" y="5043576"/>
              <a:ext cx="338628" cy="1591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xmlns="" id="{CB07DA58-084E-4F3E-A898-76BAEF13FE31}"/>
                </a:ext>
              </a:extLst>
            </p:cNvPr>
            <p:cNvSpPr/>
            <p:nvPr/>
          </p:nvSpPr>
          <p:spPr>
            <a:xfrm rot="20779539">
              <a:off x="3173128" y="5125344"/>
              <a:ext cx="681363" cy="3868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62F486A4-8ED6-4E6B-A5C5-76828A2AA424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116" name="자유형 37">
              <a:extLst>
                <a:ext uri="{FF2B5EF4-FFF2-40B4-BE49-F238E27FC236}">
                  <a16:creationId xmlns:a16="http://schemas.microsoft.com/office/drawing/2014/main" xmlns="" id="{034B378A-D05D-4244-8696-CB21F33821FA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xmlns="" id="{04D6D852-BEA0-4755-9972-B2240A50D8F7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xmlns="" id="{6C6EC8CC-49FA-4C0D-B6EB-D11743E059AD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xmlns="" id="{90BBC063-35B4-421E-B62B-D532FB631174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6C1A9FCE-DA3D-1A45-A2E8-AC7D5D092420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5BF82DA7-ABCA-0741-B70B-BB286A04915C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9A720131-0387-2845-872D-978CAB07FB56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B482D404-283C-F747-ADA7-AC96F22AE2B5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312E6E0D-BF98-8D49-AA78-48D9C1CD672C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4EAF2F28-3920-E94C-BD01-6D525E9E35CA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96C09A6E-6136-7943-B1AF-1B36D3826B17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D005EA09-0ABC-3C47-BF9D-B81EFA29829A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5F6C0772-7001-E243-ADB8-4C6DD0090FD8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93FB05AA-63C6-DC47-B17F-428E4B57A97D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9AD11552-7AFF-4443-B00D-8ACCDF3848BE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7D5A21E8-8403-B04A-BC4A-7F1B5BC11026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FF4CB3B3-BCBD-8741-A264-4AA7004D9352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E232DF3D-46D6-49A5-9625-8F470DDCA9BB}"/>
              </a:ext>
            </a:extLst>
          </p:cNvPr>
          <p:cNvSpPr txBox="1"/>
          <p:nvPr/>
        </p:nvSpPr>
        <p:spPr>
          <a:xfrm>
            <a:off x="2620779" y="319185"/>
            <a:ext cx="13580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SUBJECT NAME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53CF41DA-90E2-46D3-BED6-C30B1763F5C5}"/>
              </a:ext>
            </a:extLst>
          </p:cNvPr>
          <p:cNvSpPr txBox="1"/>
          <p:nvPr/>
        </p:nvSpPr>
        <p:spPr>
          <a:xfrm>
            <a:off x="8604291" y="319185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13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6" name="삼각형 1">
            <a:extLst>
              <a:ext uri="{FF2B5EF4-FFF2-40B4-BE49-F238E27FC236}">
                <a16:creationId xmlns:a16="http://schemas.microsoft.com/office/drawing/2014/main" xmlns="" id="{007B7A03-550C-4C3A-81D1-F8D03A322E1C}"/>
              </a:ext>
            </a:extLst>
          </p:cNvPr>
          <p:cNvSpPr/>
          <p:nvPr/>
        </p:nvSpPr>
        <p:spPr>
          <a:xfrm rot="5400000">
            <a:off x="4162682" y="2995787"/>
            <a:ext cx="219126" cy="188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8CE8F511-74A3-4A26-A595-E0B23FE45F10}"/>
              </a:ext>
            </a:extLst>
          </p:cNvPr>
          <p:cNvSpPr txBox="1"/>
          <p:nvPr/>
        </p:nvSpPr>
        <p:spPr>
          <a:xfrm>
            <a:off x="5684768" y="3252973"/>
            <a:ext cx="2032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다중 모션 인식 구현을 위한 여정</a:t>
            </a:r>
            <a:endParaRPr kumimoji="1" lang="ko-KR" altLang="en-US" sz="1100" dirty="0">
              <a:solidFill>
                <a:schemeClr val="bg1"/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8563DF47-30C3-4E41-B2CE-F8751E3BFF92}"/>
              </a:ext>
            </a:extLst>
          </p:cNvPr>
          <p:cNvSpPr txBox="1"/>
          <p:nvPr/>
        </p:nvSpPr>
        <p:spPr>
          <a:xfrm>
            <a:off x="4420738" y="1505911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01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692E50F6-F388-4E8D-AB59-2504EF52C98E}"/>
              </a:ext>
            </a:extLst>
          </p:cNvPr>
          <p:cNvSpPr txBox="1"/>
          <p:nvPr/>
        </p:nvSpPr>
        <p:spPr>
          <a:xfrm>
            <a:off x="4428358" y="218518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02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288BF4F7-8258-4FB7-9E87-446D867C0CCF}"/>
              </a:ext>
            </a:extLst>
          </p:cNvPr>
          <p:cNvSpPr txBox="1"/>
          <p:nvPr/>
        </p:nvSpPr>
        <p:spPr>
          <a:xfrm>
            <a:off x="4428358" y="2864455"/>
            <a:ext cx="11721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03</a:t>
            </a:r>
            <a:endParaRPr kumimoji="1" lang="ko-KR" altLang="en-US" sz="19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117F21A0-B985-4DBA-8751-26F18AFB2056}"/>
              </a:ext>
            </a:extLst>
          </p:cNvPr>
          <p:cNvSpPr txBox="1"/>
          <p:nvPr/>
        </p:nvSpPr>
        <p:spPr>
          <a:xfrm>
            <a:off x="5682623" y="2232573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시연 </a:t>
            </a:r>
            <a:r>
              <a:rPr kumimoji="1" lang="en-US" altLang="ko-KR" sz="1400" dirty="0" smtClean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/ </a:t>
            </a:r>
            <a:r>
              <a:rPr kumimoji="1" lang="ko-KR" altLang="en-US" sz="1400" dirty="0" smtClean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웹사이트 소개</a:t>
            </a:r>
            <a:endParaRPr kumimoji="1" lang="ko-KR" altLang="en-US" sz="1400" dirty="0">
              <a:solidFill>
                <a:schemeClr val="bg1">
                  <a:alpha val="40000"/>
                </a:schemeClr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F9985008-4BFA-498A-B781-65780C097C91}"/>
              </a:ext>
            </a:extLst>
          </p:cNvPr>
          <p:cNvSpPr txBox="1"/>
          <p:nvPr/>
        </p:nvSpPr>
        <p:spPr>
          <a:xfrm>
            <a:off x="5682623" y="2944668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모델 개발 과정</a:t>
            </a:r>
            <a:endParaRPr kumimoji="1" lang="ko-KR" altLang="en-US" sz="1400" dirty="0">
              <a:solidFill>
                <a:schemeClr val="bg1"/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382C29C0-E751-48DF-939E-C58588371C45}"/>
              </a:ext>
            </a:extLst>
          </p:cNvPr>
          <p:cNvSpPr txBox="1"/>
          <p:nvPr/>
        </p:nvSpPr>
        <p:spPr>
          <a:xfrm>
            <a:off x="5682623" y="1554378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기획의도</a:t>
            </a:r>
            <a:r>
              <a:rPr kumimoji="1" lang="en-US" altLang="ko-KR" sz="1400" dirty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 </a:t>
            </a:r>
            <a:r>
              <a:rPr kumimoji="1" lang="en-US" altLang="ko-KR" sz="1400" dirty="0" smtClean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/ </a:t>
            </a:r>
            <a:r>
              <a:rPr kumimoji="1" lang="ko-KR" altLang="en-US" sz="1400" dirty="0" smtClean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시장조사</a:t>
            </a:r>
            <a:endParaRPr kumimoji="1" lang="ko-KR" altLang="en-US" sz="1400" dirty="0">
              <a:solidFill>
                <a:schemeClr val="bg1">
                  <a:alpha val="40000"/>
                </a:schemeClr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07BA9DCE-7F85-4CBF-9CE6-0657267472C1}"/>
              </a:ext>
            </a:extLst>
          </p:cNvPr>
          <p:cNvSpPr txBox="1"/>
          <p:nvPr/>
        </p:nvSpPr>
        <p:spPr>
          <a:xfrm>
            <a:off x="5598909" y="512907"/>
            <a:ext cx="9941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</a:t>
            </a:r>
            <a:endParaRPr kumimoji="1" lang="ko-KR" altLang="en-US" sz="25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498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6" grpId="0" animBg="1"/>
      <p:bldP spid="72" grpId="0"/>
      <p:bldP spid="76" grpId="0"/>
      <p:bldP spid="77" grpId="0"/>
      <p:bldP spid="78" grpId="0"/>
      <p:bldP spid="80" grpId="0"/>
      <p:bldP spid="81" grpId="0"/>
      <p:bldP spid="82" grpId="0"/>
      <p:bldP spid="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8230" y="1460733"/>
            <a:ext cx="2877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 smtClean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TECH STACK</a:t>
            </a:r>
            <a:endParaRPr lang="ko-KR" altLang="en-US" sz="4800" spc="-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20513" y="3593244"/>
            <a:ext cx="5430688" cy="81237"/>
            <a:chOff x="1530769" y="5389866"/>
            <a:chExt cx="8146032" cy="121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530769" y="5389866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183" y="418749"/>
            <a:ext cx="11250111" cy="5941446"/>
            <a:chOff x="705274" y="628123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8123"/>
              <a:ext cx="16875166" cy="891216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54" y="988371"/>
            <a:ext cx="5307563" cy="5175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1501" y="972825"/>
            <a:ext cx="205376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Application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6603" y="3633862"/>
            <a:ext cx="130356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 MODEL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78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3251" y="457848"/>
            <a:ext cx="11250111" cy="5941446"/>
            <a:chOff x="679877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6608" y="1168446"/>
            <a:ext cx="6629227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609" y="2903984"/>
            <a:ext cx="11253362" cy="81237"/>
            <a:chOff x="698413" y="6026334"/>
            <a:chExt cx="16880043" cy="1218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98413" y="6026334"/>
              <a:ext cx="16880043" cy="12185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30692" y="3144333"/>
            <a:ext cx="581228" cy="799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21958" y="2381778"/>
            <a:ext cx="1118545" cy="1118545"/>
            <a:chOff x="9932936" y="5243024"/>
            <a:chExt cx="1677818" cy="1677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2936" y="5243024"/>
              <a:ext cx="1677818" cy="1677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91850" y="2381778"/>
            <a:ext cx="1118545" cy="1118545"/>
            <a:chOff x="6587774" y="5243024"/>
            <a:chExt cx="1677818" cy="16778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7774" y="5243024"/>
              <a:ext cx="1677818" cy="1677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61741" y="2381778"/>
            <a:ext cx="1118545" cy="1118545"/>
            <a:chOff x="3242611" y="5243024"/>
            <a:chExt cx="1677818" cy="16778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2611" y="5243024"/>
              <a:ext cx="1677818" cy="1677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52066" y="2383337"/>
            <a:ext cx="1115427" cy="1115427"/>
            <a:chOff x="13278098" y="5245362"/>
            <a:chExt cx="1673141" cy="16731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78098" y="5245362"/>
              <a:ext cx="1673141" cy="16731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8382" y="3144333"/>
            <a:ext cx="581228" cy="79938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7892" y="3144333"/>
            <a:ext cx="581228" cy="79938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68614" y="2390923"/>
            <a:ext cx="1538041" cy="146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09950" y="2390923"/>
            <a:ext cx="1552737" cy="14695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30984" y="2390923"/>
            <a:ext cx="1552737" cy="14695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28445" y="2390923"/>
            <a:ext cx="1559349" cy="14695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7026" y="4097784"/>
            <a:ext cx="1447003" cy="56236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67135" y="3715531"/>
            <a:ext cx="1146818" cy="4288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74354" y="4097784"/>
            <a:ext cx="1595969" cy="5623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67960" y="3715531"/>
            <a:ext cx="1390835" cy="4288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0904" y="4097784"/>
            <a:ext cx="1523834" cy="5623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28034" y="3731687"/>
            <a:ext cx="1618381" cy="4288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99334" y="4103980"/>
            <a:ext cx="1567553" cy="5623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59284" y="3721727"/>
            <a:ext cx="1296019" cy="428891"/>
          </a:xfrm>
          <a:prstGeom prst="rect">
            <a:avLst/>
          </a:prstGeom>
        </p:spPr>
      </p:pic>
      <p:pic>
        <p:nvPicPr>
          <p:cNvPr id="1026" name="Picture 2" descr="post-thumbnail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95" y="4833598"/>
            <a:ext cx="1880860" cy="129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21306" y="5090915"/>
            <a:ext cx="6910222" cy="7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58789" y="1475922"/>
            <a:ext cx="472899" cy="378047"/>
            <a:chOff x="8788183" y="2213882"/>
            <a:chExt cx="709348" cy="567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8183" y="2213882"/>
              <a:ext cx="709348" cy="567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6578" y="2339822"/>
            <a:ext cx="7722643" cy="5079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49410" y="5319316"/>
            <a:ext cx="4399649" cy="423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24138" y="5041270"/>
            <a:ext cx="342201" cy="100431"/>
            <a:chOff x="8886206" y="7561905"/>
            <a:chExt cx="513302" cy="150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886206" y="7561905"/>
              <a:ext cx="513302" cy="150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6518" y="6234921"/>
            <a:ext cx="11208721" cy="16507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12476" y="928400"/>
            <a:ext cx="6760446" cy="507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996" y="1514555"/>
            <a:ext cx="3729377" cy="1236239"/>
            <a:chOff x="1804493" y="2271832"/>
            <a:chExt cx="5594066" cy="1854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4493" y="2271832"/>
              <a:ext cx="5594066" cy="18543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5639" y="3118306"/>
            <a:ext cx="2709851" cy="1137749"/>
            <a:chOff x="1523458" y="4677459"/>
            <a:chExt cx="4064777" cy="170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851" y="4189852"/>
              <a:ext cx="3146872" cy="36570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1335" y="5197287"/>
              <a:ext cx="2918113" cy="91426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764" y="1029487"/>
            <a:ext cx="2689945" cy="8126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2540" y="2806350"/>
            <a:ext cx="11235729" cy="81237"/>
            <a:chOff x="723810" y="4209524"/>
            <a:chExt cx="16853594" cy="121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18" y="6234921"/>
            <a:ext cx="11208721" cy="165079"/>
            <a:chOff x="729776" y="9352381"/>
            <a:chExt cx="16813081" cy="2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52424" y="4581604"/>
            <a:ext cx="3555555" cy="81237"/>
            <a:chOff x="3678635" y="6872406"/>
            <a:chExt cx="5333333" cy="1218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82498" y="4581604"/>
            <a:ext cx="3555555" cy="81237"/>
            <a:chOff x="9273746" y="6872406"/>
            <a:chExt cx="5333333" cy="1218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5238" y="4453466"/>
            <a:ext cx="11223031" cy="81237"/>
            <a:chOff x="742857" y="6680199"/>
            <a:chExt cx="16834546" cy="1218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39259" y="1753301"/>
            <a:ext cx="472584" cy="377795"/>
            <a:chOff x="15808888" y="2629951"/>
            <a:chExt cx="708876" cy="5666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7461" y="1445309"/>
            <a:ext cx="8090496" cy="132045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15240" y="2793234"/>
            <a:ext cx="2097915" cy="24380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32230" y="3464859"/>
            <a:ext cx="1900704" cy="6095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503048" y="3118305"/>
            <a:ext cx="2709871" cy="1137381"/>
            <a:chOff x="12754571" y="4677457"/>
            <a:chExt cx="4064807" cy="17060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66965" y="4189850"/>
              <a:ext cx="3146872" cy="365705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92478" y="5197288"/>
              <a:ext cx="2288808" cy="91426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45113" y="4479253"/>
            <a:ext cx="2097915" cy="243803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62103" y="5150878"/>
            <a:ext cx="2014687" cy="60950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0567" y="4516154"/>
            <a:ext cx="2097915" cy="243803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07557" y="5187779"/>
            <a:ext cx="2127137" cy="6095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85103" y="4764486"/>
            <a:ext cx="745761" cy="1137381"/>
            <a:chOff x="14227654" y="7146728"/>
            <a:chExt cx="1118642" cy="17060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27654" y="7146728"/>
              <a:ext cx="1118642" cy="1706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47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996" y="1514555"/>
            <a:ext cx="3729377" cy="1236239"/>
            <a:chOff x="1804493" y="2271832"/>
            <a:chExt cx="5594066" cy="1854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4493" y="2271832"/>
              <a:ext cx="5594066" cy="18543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5639" y="3118306"/>
            <a:ext cx="2709851" cy="1137749"/>
            <a:chOff x="1523458" y="4677459"/>
            <a:chExt cx="4064777" cy="170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851" y="4189852"/>
              <a:ext cx="3146872" cy="36570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1335" y="5197287"/>
              <a:ext cx="2918113" cy="91426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764" y="1029487"/>
            <a:ext cx="2689945" cy="8126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2540" y="2806350"/>
            <a:ext cx="11235729" cy="81237"/>
            <a:chOff x="723810" y="4209524"/>
            <a:chExt cx="16853594" cy="121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18" y="6234921"/>
            <a:ext cx="11208721" cy="165079"/>
            <a:chOff x="729776" y="9352381"/>
            <a:chExt cx="16813081" cy="2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52424" y="4581604"/>
            <a:ext cx="3555555" cy="81237"/>
            <a:chOff x="3678635" y="6872406"/>
            <a:chExt cx="5333333" cy="1218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82498" y="4581604"/>
            <a:ext cx="3555555" cy="81237"/>
            <a:chOff x="9273746" y="6872406"/>
            <a:chExt cx="5333333" cy="1218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5238" y="4453466"/>
            <a:ext cx="11223031" cy="81237"/>
            <a:chOff x="742857" y="6680199"/>
            <a:chExt cx="16834546" cy="1218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39259" y="1753301"/>
            <a:ext cx="472584" cy="377795"/>
            <a:chOff x="15808888" y="2629951"/>
            <a:chExt cx="708876" cy="5666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7461" y="1445309"/>
            <a:ext cx="8090496" cy="132045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15240" y="2793234"/>
            <a:ext cx="2097915" cy="24380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32230" y="3464859"/>
            <a:ext cx="1900704" cy="6095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503048" y="3118305"/>
            <a:ext cx="2709871" cy="1137381"/>
            <a:chOff x="12754571" y="4677457"/>
            <a:chExt cx="4064807" cy="17060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66965" y="4189850"/>
              <a:ext cx="3146872" cy="365705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92478" y="5197288"/>
              <a:ext cx="2288808" cy="91426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45113" y="4479253"/>
            <a:ext cx="2097915" cy="243803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62103" y="5150878"/>
            <a:ext cx="2014687" cy="60950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0567" y="4516154"/>
            <a:ext cx="2097915" cy="243803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07557" y="5187779"/>
            <a:ext cx="2127137" cy="6095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402185" y="4032871"/>
            <a:ext cx="2161868" cy="1349323"/>
            <a:chOff x="6603278" y="6049306"/>
            <a:chExt cx="3242802" cy="20239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03278" y="6049306"/>
              <a:ext cx="3242802" cy="20239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36584" y="4768764"/>
            <a:ext cx="242799" cy="1172941"/>
            <a:chOff x="14604876" y="7153146"/>
            <a:chExt cx="364198" cy="17594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04876" y="7153146"/>
              <a:ext cx="364198" cy="1759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38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127" y="4879500"/>
            <a:ext cx="11236508" cy="81237"/>
            <a:chOff x="726190" y="7319250"/>
            <a:chExt cx="16854762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26190" y="7319250"/>
              <a:ext cx="16854762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984" y="3567221"/>
            <a:ext cx="11236508" cy="81237"/>
            <a:chOff x="715476" y="5350831"/>
            <a:chExt cx="16854762" cy="121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15476" y="5350831"/>
              <a:ext cx="16854762" cy="1218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2976" y="3767476"/>
            <a:ext cx="2483097" cy="13013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9043" y="5148797"/>
            <a:ext cx="2093499" cy="9965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3277" y="5308660"/>
            <a:ext cx="317889" cy="350433"/>
            <a:chOff x="1579915" y="7962990"/>
            <a:chExt cx="476833" cy="525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915" y="7962990"/>
              <a:ext cx="476833" cy="52564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17241" y="4039020"/>
            <a:ext cx="5242504" cy="5623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17242" y="5333477"/>
            <a:ext cx="4268074" cy="5623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6984" y="2254942"/>
            <a:ext cx="11236508" cy="81237"/>
            <a:chOff x="715476" y="3382412"/>
            <a:chExt cx="16854762" cy="1218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15476" y="3382412"/>
              <a:ext cx="16854762" cy="1218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9043" y="2717608"/>
            <a:ext cx="1714778" cy="6095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7242" y="2735020"/>
            <a:ext cx="4703219" cy="5623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0952" y="963962"/>
            <a:ext cx="6651880" cy="18285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6518" y="6234921"/>
            <a:ext cx="11208721" cy="165079"/>
            <a:chOff x="729776" y="9352381"/>
            <a:chExt cx="16813081" cy="2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5052" y="4289885"/>
            <a:ext cx="4032241" cy="61007"/>
            <a:chOff x="2842577" y="6434826"/>
            <a:chExt cx="6048361" cy="915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2842577" y="6434826"/>
              <a:ext cx="6048361" cy="915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29629" y="2898237"/>
            <a:ext cx="3014815" cy="163345"/>
            <a:chOff x="6644444" y="4347355"/>
            <a:chExt cx="4522222" cy="2450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44444" y="4347355"/>
              <a:ext cx="4522222" cy="2450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44445" y="4219621"/>
            <a:ext cx="2346032" cy="163345"/>
            <a:chOff x="11016667" y="6329431"/>
            <a:chExt cx="3519048" cy="2450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16667" y="6329431"/>
              <a:ext cx="3519048" cy="2450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9626" y="4051011"/>
            <a:ext cx="317889" cy="350433"/>
            <a:chOff x="1589439" y="6076516"/>
            <a:chExt cx="476833" cy="5256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9439" y="6076516"/>
              <a:ext cx="476833" cy="5256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3277" y="2707492"/>
            <a:ext cx="317889" cy="350433"/>
            <a:chOff x="1579915" y="4061237"/>
            <a:chExt cx="476833" cy="52564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915" y="4061237"/>
              <a:ext cx="476833" cy="5256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9626" y="1443493"/>
            <a:ext cx="317889" cy="350433"/>
            <a:chOff x="1589439" y="2165239"/>
            <a:chExt cx="476833" cy="5256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9439" y="2165239"/>
              <a:ext cx="476833" cy="5256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539683" y="5818407"/>
            <a:ext cx="1397355" cy="97292"/>
            <a:chOff x="6809524" y="8727611"/>
            <a:chExt cx="2096032" cy="14593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09524" y="8727611"/>
              <a:ext cx="2096032" cy="145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1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11689" y="1769454"/>
            <a:ext cx="971819" cy="418291"/>
            <a:chOff x="11867534" y="2654181"/>
            <a:chExt cx="1457728" cy="627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67534" y="2654181"/>
              <a:ext cx="1457728" cy="6274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7910" y="5238766"/>
            <a:ext cx="971819" cy="418291"/>
            <a:chOff x="11743804" y="7491482"/>
            <a:chExt cx="1457728" cy="627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43804" y="7491482"/>
              <a:ext cx="1457728" cy="627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72977" y="1458367"/>
            <a:ext cx="5430883" cy="4640488"/>
            <a:chOff x="8509466" y="2187550"/>
            <a:chExt cx="8146324" cy="6960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9466" y="2187550"/>
              <a:ext cx="8146324" cy="6960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003" y="515516"/>
            <a:ext cx="11250111" cy="5941446"/>
            <a:chOff x="691505" y="773275"/>
            <a:chExt cx="16875166" cy="891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505" y="773275"/>
              <a:ext cx="16875166" cy="89121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7291" y="1405056"/>
            <a:ext cx="3403093" cy="16609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0724" y="3961978"/>
            <a:ext cx="3278080" cy="5623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9115" y="3478010"/>
            <a:ext cx="515747" cy="609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417" y="4722582"/>
            <a:ext cx="571821" cy="6095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747" y="3521036"/>
            <a:ext cx="2615417" cy="5079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7747" y="4772496"/>
            <a:ext cx="2615417" cy="5079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0724" y="5181026"/>
            <a:ext cx="3670865" cy="8255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66595" y="2530758"/>
            <a:ext cx="685929" cy="1818161"/>
            <a:chOff x="9082146" y="4018821"/>
            <a:chExt cx="1028893" cy="27272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2146" y="4018821"/>
              <a:ext cx="1028893" cy="2727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45117" y="2568929"/>
            <a:ext cx="681810" cy="1818161"/>
            <a:chOff x="10523272" y="3987839"/>
            <a:chExt cx="1022715" cy="27272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23272" y="3987839"/>
              <a:ext cx="1022715" cy="272724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35722" y="2302852"/>
            <a:ext cx="816802" cy="3047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60916" y="2301396"/>
            <a:ext cx="1308392" cy="3047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35332" y="2631573"/>
            <a:ext cx="873758" cy="1779447"/>
            <a:chOff x="13372233" y="4018821"/>
            <a:chExt cx="1310637" cy="26691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72233" y="4018821"/>
              <a:ext cx="1310637" cy="266917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08398" y="2274727"/>
            <a:ext cx="1347447" cy="3047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749623" y="5016941"/>
            <a:ext cx="1646046" cy="821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8"/>
          <a:srcRect l="41678" t="16793" r="38271" b="14217"/>
          <a:stretch/>
        </p:blipFill>
        <p:spPr>
          <a:xfrm>
            <a:off x="6492175" y="5068280"/>
            <a:ext cx="427136" cy="826716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9"/>
          <a:srcRect l="40032" t="16301" r="37961" b="14756"/>
          <a:stretch/>
        </p:blipFill>
        <p:spPr>
          <a:xfrm>
            <a:off x="6191579" y="4979527"/>
            <a:ext cx="469134" cy="826716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0"/>
          <a:srcRect l="39694" t="17248" r="38443" b="13177"/>
          <a:stretch/>
        </p:blipFill>
        <p:spPr>
          <a:xfrm>
            <a:off x="5932385" y="4890810"/>
            <a:ext cx="459286" cy="82212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1"/>
          <a:srcRect l="40218" t="15267" r="40720" b="11372"/>
          <a:stretch/>
        </p:blipFill>
        <p:spPr>
          <a:xfrm>
            <a:off x="8346662" y="5098035"/>
            <a:ext cx="452000" cy="87636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2"/>
          <a:srcRect l="41807" t="16238" r="40668" b="13663"/>
          <a:stretch/>
        </p:blipFill>
        <p:spPr>
          <a:xfrm>
            <a:off x="8128141" y="5007183"/>
            <a:ext cx="459286" cy="914333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3"/>
          <a:srcRect l="39522" t="16163" r="40892" b="14579"/>
          <a:stretch/>
        </p:blipFill>
        <p:spPr>
          <a:xfrm>
            <a:off x="7898498" y="4947242"/>
            <a:ext cx="459286" cy="91357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4"/>
          <a:srcRect l="42342" t="16483" r="38033" b="12637"/>
          <a:stretch/>
        </p:blipFill>
        <p:spPr>
          <a:xfrm>
            <a:off x="10100097" y="5046590"/>
            <a:ext cx="469690" cy="91059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5"/>
          <a:srcRect l="41415" t="18682" r="36641" b="12637"/>
          <a:stretch/>
        </p:blipFill>
        <p:spPr>
          <a:xfrm>
            <a:off x="9857999" y="4969143"/>
            <a:ext cx="501646" cy="957454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6"/>
          <a:srcRect l="42033" t="13737" r="36951" b="12089"/>
          <a:stretch/>
        </p:blipFill>
        <p:spPr>
          <a:xfrm>
            <a:off x="9633250" y="4889788"/>
            <a:ext cx="488214" cy="969247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28" name="오른쪽 화살표 27"/>
          <p:cNvSpPr/>
          <p:nvPr/>
        </p:nvSpPr>
        <p:spPr>
          <a:xfrm rot="16200000">
            <a:off x="6275801" y="4456402"/>
            <a:ext cx="300691" cy="255476"/>
          </a:xfrm>
          <a:prstGeom prst="rightArrow">
            <a:avLst/>
          </a:prstGeom>
          <a:noFill/>
          <a:ln>
            <a:solidFill>
              <a:srgbClr val="BE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6200000">
            <a:off x="8167038" y="4491345"/>
            <a:ext cx="300691" cy="255476"/>
          </a:xfrm>
          <a:prstGeom prst="rightArrow">
            <a:avLst/>
          </a:prstGeom>
          <a:noFill/>
          <a:ln>
            <a:solidFill>
              <a:srgbClr val="BE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 rot="16200000">
            <a:off x="10031776" y="4491344"/>
            <a:ext cx="300691" cy="255476"/>
          </a:xfrm>
          <a:prstGeom prst="rightArrow">
            <a:avLst/>
          </a:prstGeom>
          <a:noFill/>
          <a:ln>
            <a:solidFill>
              <a:srgbClr val="BE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387628" y="1939078"/>
            <a:ext cx="1692998" cy="362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7068996" y="1641500"/>
            <a:ext cx="2752253" cy="444770"/>
          </a:xfrm>
          <a:prstGeom prst="roundRect">
            <a:avLst/>
          </a:prstGeom>
          <a:solidFill>
            <a:schemeClr val="bg1"/>
          </a:solidFill>
          <a:ln>
            <a:solidFill>
              <a:srgbClr val="BE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92402" y="1695108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Standing Knee-up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10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5000">
              <a:srgbClr val="160345"/>
            </a:gs>
            <a:gs pos="69000">
              <a:srgbClr val="320793"/>
            </a:gs>
            <a:gs pos="100000">
              <a:srgbClr val="31059F"/>
            </a:gs>
            <a:gs pos="0">
              <a:srgbClr val="13023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래픽 29">
            <a:extLst>
              <a:ext uri="{FF2B5EF4-FFF2-40B4-BE49-F238E27FC236}">
                <a16:creationId xmlns:a16="http://schemas.microsoft.com/office/drawing/2014/main" xmlns="" id="{2BEFA288-75F7-495C-930A-D01BC421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92880" y="304124"/>
            <a:ext cx="9007200" cy="715497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1E6276DB-F008-432D-9FAD-0FD426244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807205" y="312440"/>
            <a:ext cx="8577590" cy="7056000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xmlns="" id="{77BDCA39-2F08-481E-A6CC-0D0C8761C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807205" y="316346"/>
            <a:ext cx="8577590" cy="7056000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481CF2A-416B-A346-9F10-5BF451CE093F}"/>
              </a:ext>
            </a:extLst>
          </p:cNvPr>
          <p:cNvSpPr txBox="1"/>
          <p:nvPr/>
        </p:nvSpPr>
        <p:spPr>
          <a:xfrm>
            <a:off x="2674658" y="2003167"/>
            <a:ext cx="68426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WITH FIT</a:t>
            </a:r>
            <a:endParaRPr kumimoji="1" lang="ko-KR" altLang="en-US" sz="44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6F20730-87F2-4441-81E9-EB9E9482B096}"/>
              </a:ext>
            </a:extLst>
          </p:cNvPr>
          <p:cNvSpPr txBox="1"/>
          <p:nvPr/>
        </p:nvSpPr>
        <p:spPr>
          <a:xfrm>
            <a:off x="3263873" y="2923400"/>
            <a:ext cx="566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300" dirty="0" smtClean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AI Fitness Game Service</a:t>
            </a:r>
            <a:endParaRPr kumimoji="1" lang="ko-KR" altLang="en-US" spc="3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3EBF584-215A-7A45-BE7D-61EE7BACD7EB}"/>
              </a:ext>
            </a:extLst>
          </p:cNvPr>
          <p:cNvSpPr txBox="1"/>
          <p:nvPr/>
        </p:nvSpPr>
        <p:spPr>
          <a:xfrm>
            <a:off x="4656820" y="5967379"/>
            <a:ext cx="287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Mentor </a:t>
            </a:r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– </a:t>
            </a:r>
            <a:r>
              <a:rPr kumimoji="1" lang="en-US" altLang="ko-KR" dirty="0" smtClean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Kim </a:t>
            </a:r>
            <a:r>
              <a:rPr kumimoji="1" lang="en-US" altLang="ko-KR" dirty="0" err="1" smtClean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Jin</a:t>
            </a:r>
            <a:r>
              <a:rPr kumimoji="1" lang="en-US" altLang="ko-KR" dirty="0" smtClean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Sung</a:t>
            </a:r>
            <a:endParaRPr kumimoji="1"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0A9AA56-F657-A64F-A537-86A195539BC3}"/>
              </a:ext>
            </a:extLst>
          </p:cNvPr>
          <p:cNvSpPr txBox="1"/>
          <p:nvPr/>
        </p:nvSpPr>
        <p:spPr>
          <a:xfrm>
            <a:off x="4228731" y="4076576"/>
            <a:ext cx="37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300" dirty="0" smtClean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ARE YOU READY?</a:t>
            </a:r>
            <a:endParaRPr kumimoji="1" lang="ko-KR" altLang="en-US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FDCBA0F-F91D-F845-BBEB-FBA9A87FBDFA}"/>
              </a:ext>
            </a:extLst>
          </p:cNvPr>
          <p:cNvSpPr txBox="1"/>
          <p:nvPr/>
        </p:nvSpPr>
        <p:spPr>
          <a:xfrm>
            <a:off x="2503480" y="4922687"/>
            <a:ext cx="2457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▶</a:t>
            </a:r>
            <a:r>
              <a:rPr kumimoji="1"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1P </a:t>
            </a:r>
            <a:r>
              <a:rPr kumimoji="1" lang="en-US" altLang="ko-KR" sz="1600" dirty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– </a:t>
            </a:r>
            <a:r>
              <a:rPr kumimoji="1"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Kang Won Suk </a:t>
            </a:r>
          </a:p>
          <a:p>
            <a:r>
              <a:rPr kumimoji="1" lang="ko-KR" altLang="en-US" sz="12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▶</a:t>
            </a:r>
            <a:r>
              <a:rPr kumimoji="1"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2P </a:t>
            </a:r>
            <a:r>
              <a:rPr kumimoji="1" lang="en-US" altLang="ko-KR" sz="1600" dirty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– </a:t>
            </a:r>
            <a:r>
              <a:rPr kumimoji="1"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Kim Soon Dong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E0990DE-6AB1-4615-9445-8FC2680B720E}"/>
              </a:ext>
            </a:extLst>
          </p:cNvPr>
          <p:cNvSpPr txBox="1"/>
          <p:nvPr/>
        </p:nvSpPr>
        <p:spPr>
          <a:xfrm>
            <a:off x="4791803" y="96941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AIDAM’s FINAL PROJECT</a:t>
            </a:r>
            <a:endParaRPr kumimoji="1"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8C87BED-E515-498A-A4E8-C8A65D43FFEF}"/>
              </a:ext>
            </a:extLst>
          </p:cNvPr>
          <p:cNvSpPr txBox="1"/>
          <p:nvPr/>
        </p:nvSpPr>
        <p:spPr>
          <a:xfrm>
            <a:off x="2837706" y="96941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4UP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72484CD-F4D2-46D8-86DB-582B3A4115F4}"/>
              </a:ext>
            </a:extLst>
          </p:cNvPr>
          <p:cNvSpPr txBox="1"/>
          <p:nvPr/>
        </p:nvSpPr>
        <p:spPr>
          <a:xfrm>
            <a:off x="8246298" y="9694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</a:t>
            </a:r>
            <a:r>
              <a:rPr kumimoji="1" lang="en-US" altLang="ko-KR" dirty="0" smtClean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00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FDCBA0F-F91D-F845-BBEB-FBA9A87FBDFA}"/>
              </a:ext>
            </a:extLst>
          </p:cNvPr>
          <p:cNvSpPr txBox="1"/>
          <p:nvPr/>
        </p:nvSpPr>
        <p:spPr>
          <a:xfrm>
            <a:off x="4961072" y="4908985"/>
            <a:ext cx="2457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▶</a:t>
            </a:r>
            <a:r>
              <a:rPr kumimoji="1"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1600" dirty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3</a:t>
            </a:r>
            <a:r>
              <a:rPr kumimoji="1"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 </a:t>
            </a:r>
            <a:r>
              <a:rPr kumimoji="1" lang="en-US" altLang="ko-KR" sz="1600" dirty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– </a:t>
            </a:r>
            <a:r>
              <a:rPr kumimoji="1"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Choi Su Bin</a:t>
            </a:r>
          </a:p>
          <a:p>
            <a:r>
              <a:rPr kumimoji="1" lang="ko-KR" altLang="en-US" sz="12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▶</a:t>
            </a:r>
            <a:r>
              <a:rPr kumimoji="1"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1600" dirty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4</a:t>
            </a:r>
            <a:r>
              <a:rPr kumimoji="1"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 – Lee </a:t>
            </a:r>
            <a:r>
              <a:rPr kumimoji="1" lang="en-US" altLang="ko-KR" sz="1600" dirty="0" err="1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Jee</a:t>
            </a:r>
            <a:r>
              <a:rPr kumimoji="1"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Won</a:t>
            </a:r>
            <a:endParaRPr kumimoji="1" lang="ko-KR" altLang="en-US" sz="1600" dirty="0">
              <a:solidFill>
                <a:schemeClr val="bg1">
                  <a:lumMod val="9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FDCBA0F-F91D-F845-BBEB-FBA9A87FBDFA}"/>
              </a:ext>
            </a:extLst>
          </p:cNvPr>
          <p:cNvSpPr txBox="1"/>
          <p:nvPr/>
        </p:nvSpPr>
        <p:spPr>
          <a:xfrm>
            <a:off x="7418664" y="4895283"/>
            <a:ext cx="2457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▶</a:t>
            </a:r>
            <a:r>
              <a:rPr kumimoji="1"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5P </a:t>
            </a:r>
            <a:r>
              <a:rPr kumimoji="1" lang="en-US" altLang="ko-KR" sz="1600" dirty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– Lee </a:t>
            </a:r>
            <a:r>
              <a:rPr kumimoji="1"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Jong Hyun</a:t>
            </a:r>
            <a:endParaRPr kumimoji="1" lang="en-US" altLang="ko-KR" sz="1600" dirty="0">
              <a:solidFill>
                <a:schemeClr val="bg1">
                  <a:lumMod val="9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r>
              <a:rPr kumimoji="1" lang="ko-KR" altLang="en-US" sz="12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▶</a:t>
            </a:r>
            <a:r>
              <a:rPr kumimoji="1"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6P – Han Min </a:t>
            </a:r>
            <a:r>
              <a:rPr kumimoji="1" lang="en-US" altLang="ko-KR" sz="1600" dirty="0" err="1" smtClean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Gi</a:t>
            </a:r>
            <a:endParaRPr kumimoji="1" lang="en-US" altLang="ko-KR" sz="1600" dirty="0" smtClean="0">
              <a:solidFill>
                <a:schemeClr val="bg1">
                  <a:lumMod val="9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4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513" y="3593244"/>
            <a:ext cx="5430688" cy="81237"/>
            <a:chOff x="1530769" y="5389866"/>
            <a:chExt cx="8146032" cy="121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530769" y="5389866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183" y="418749"/>
            <a:ext cx="11250111" cy="5941446"/>
            <a:chOff x="705274" y="628123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8123"/>
              <a:ext cx="16875166" cy="89121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053" y="1389818"/>
            <a:ext cx="2620887" cy="19930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42747" y="1009094"/>
            <a:ext cx="5904523" cy="5211441"/>
            <a:chOff x="7114120" y="1513641"/>
            <a:chExt cx="8856784" cy="7817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4120" y="1513641"/>
              <a:ext cx="8856784" cy="7817162"/>
            </a:xfrm>
            <a:prstGeom prst="rect">
              <a:avLst/>
            </a:prstGeom>
          </p:spPr>
        </p:pic>
      </p:grpSp>
      <p:pic>
        <p:nvPicPr>
          <p:cNvPr id="9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5677" y="1498600"/>
            <a:ext cx="649588" cy="377331"/>
          </a:xfrm>
          <a:prstGeom prst="rect">
            <a:avLst/>
          </a:prstGeom>
        </p:spPr>
      </p:pic>
      <p:pic>
        <p:nvPicPr>
          <p:cNvPr id="11" name="Object 12"/>
          <p:cNvPicPr>
            <a:picLocks noChangeAspect="1"/>
          </p:cNvPicPr>
          <p:nvPr/>
        </p:nvPicPr>
        <p:blipFill rotWithShape="1">
          <a:blip r:embed="rId7" cstate="print"/>
          <a:srcRect t="1" r="24779" b="9986"/>
          <a:stretch/>
        </p:blipFill>
        <p:spPr>
          <a:xfrm>
            <a:off x="5340466" y="3733800"/>
            <a:ext cx="1509544" cy="3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2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01" y="1020778"/>
            <a:ext cx="6857022" cy="515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5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513" y="3593244"/>
            <a:ext cx="5430688" cy="81237"/>
            <a:chOff x="1530769" y="5389866"/>
            <a:chExt cx="8146032" cy="121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530769" y="5389866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183" y="418749"/>
            <a:ext cx="11250111" cy="5941446"/>
            <a:chOff x="705274" y="628123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8123"/>
              <a:ext cx="16875166" cy="89121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1346" y="1389818"/>
            <a:ext cx="2620888" cy="12190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35019" y="1025620"/>
            <a:ext cx="7177223" cy="5196565"/>
            <a:chOff x="6202527" y="1538430"/>
            <a:chExt cx="10765835" cy="7794848"/>
          </a:xfrm>
        </p:grpSpPr>
        <p:pic>
          <p:nvPicPr>
            <p:cNvPr id="10" name="Object 9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2527" y="1538430"/>
              <a:ext cx="10765835" cy="77948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41346" y="2493175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WITH FIT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오피셜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계정 운영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1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513" y="3593244"/>
            <a:ext cx="5430688" cy="81237"/>
            <a:chOff x="1530769" y="5389866"/>
            <a:chExt cx="8146032" cy="121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530769" y="5389866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183" y="418749"/>
            <a:ext cx="11250111" cy="5941446"/>
            <a:chOff x="705274" y="628123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28123"/>
              <a:ext cx="16875166" cy="89121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1346" y="1389818"/>
            <a:ext cx="2620888" cy="1219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45" y="1999327"/>
            <a:ext cx="2255518" cy="4263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97" y="4265697"/>
            <a:ext cx="2654722" cy="570973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341023" y="2638225"/>
            <a:ext cx="745793" cy="230832"/>
          </a:xfrm>
          <a:prstGeom prst="rect">
            <a:avLst/>
          </a:prstGeom>
          <a:solidFill>
            <a:srgbClr val="11111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하버드대</a:t>
            </a:r>
            <a:endParaRPr lang="ko-KR" altLang="en-US" sz="9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8" name="Picture 4" descr="대학생 필수앱 &amp;#39;에브리타임&amp;#39; 알아보자 : 네이버 포스트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3" t="16248" r="8112" b="7479"/>
          <a:stretch/>
        </p:blipFill>
        <p:spPr bwMode="auto">
          <a:xfrm>
            <a:off x="4713920" y="1124102"/>
            <a:ext cx="960872" cy="9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8488" y="2162938"/>
            <a:ext cx="4541378" cy="2180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45" y="2309265"/>
            <a:ext cx="5100567" cy="1097021"/>
          </a:xfrm>
          <a:prstGeom prst="rect">
            <a:avLst/>
          </a:prstGeom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서류 합격한 사람들이 자소서에 쓴 좌우명 5가지! | 1boon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1" b="33134"/>
          <a:stretch/>
        </p:blipFill>
        <p:spPr bwMode="auto">
          <a:xfrm>
            <a:off x="8464503" y="1439500"/>
            <a:ext cx="986196" cy="34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41346" y="2493175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대학생 및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취준생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타겟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배너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광고 집행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44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2456" y="2257072"/>
            <a:ext cx="11254777" cy="81237"/>
            <a:chOff x="708684" y="3385607"/>
            <a:chExt cx="16882165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84" y="3385607"/>
              <a:ext cx="16882165" cy="121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7336" y="921229"/>
            <a:ext cx="7189569" cy="16253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037" y="2473637"/>
            <a:ext cx="11580257" cy="3756346"/>
            <a:chOff x="210055" y="3710455"/>
            <a:chExt cx="17370385" cy="56345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055" y="3710455"/>
              <a:ext cx="17370385" cy="5634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836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5000">
              <a:srgbClr val="160345"/>
            </a:gs>
            <a:gs pos="69000">
              <a:srgbClr val="320793"/>
            </a:gs>
            <a:gs pos="100000">
              <a:srgbClr val="31059F"/>
            </a:gs>
            <a:gs pos="0">
              <a:srgbClr val="13023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53D129DF-CC3E-42AE-AD9B-7B0B1C879A7C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16" name="그래픽 41">
              <a:extLst>
                <a:ext uri="{FF2B5EF4-FFF2-40B4-BE49-F238E27FC236}">
                  <a16:creationId xmlns:a16="http://schemas.microsoft.com/office/drawing/2014/main" xmlns="" id="{8AA95569-1B7F-4D29-A6AA-97E86E15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0A52B737-E542-4657-B019-16FF678227A9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xmlns="" id="{A2F2604A-A4C0-48D4-8C74-51F2961C15E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xmlns="" id="{371FEE00-CF25-4601-A818-0E4BCBA56D70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FC260CCE-2A18-4923-A2FE-F441E3B1AECF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FB6EA5E9-915B-43D6-8C03-B61C2A66568E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01811876-3FE7-40B2-991E-834DB5ADF3A4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7" name="그래픽 80">
            <a:extLst>
              <a:ext uri="{FF2B5EF4-FFF2-40B4-BE49-F238E27FC236}">
                <a16:creationId xmlns:a16="http://schemas.microsoft.com/office/drawing/2014/main" xmlns="" id="{60DDBE01-48C5-4B84-AE8D-606985A3E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28" name="자유형 132">
            <a:extLst>
              <a:ext uri="{FF2B5EF4-FFF2-40B4-BE49-F238E27FC236}">
                <a16:creationId xmlns:a16="http://schemas.microsoft.com/office/drawing/2014/main" xmlns="" id="{FED72D7D-D1C3-492D-9A04-ECDE075F7DC6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자유형 108">
            <a:extLst>
              <a:ext uri="{FF2B5EF4-FFF2-40B4-BE49-F238E27FC236}">
                <a16:creationId xmlns:a16="http://schemas.microsoft.com/office/drawing/2014/main" xmlns="" id="{BACAA9DB-AA09-4240-8BA6-0F262639066B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052950E0-AE7D-4E20-ACBF-44F11087AE88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582A4304-ED10-454B-97E7-F0AE25F4C11B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C98652DF-2EB5-4AFC-BD30-BA621C87C010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956B4EF7-7C9A-47D6-84C3-C9099B0D0C83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D3302535-2E1F-4DB1-94B0-8775FE9ABB6B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7475E5B7-31C1-407D-B48E-4EEDD7656F7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DADC288D-BCB9-4DEB-A316-7D0BB2584D85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CA1429DC-97D4-4006-A484-6E1CC1022E07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6FE2F433-9911-4F07-B89B-940B998B04C1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201BF8B6-AC14-44AF-B17F-66A4D2363013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8567E1AA-6F59-4390-B6F7-0A8B62355B42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자유형 133">
            <a:extLst>
              <a:ext uri="{FF2B5EF4-FFF2-40B4-BE49-F238E27FC236}">
                <a16:creationId xmlns:a16="http://schemas.microsoft.com/office/drawing/2014/main" xmlns="" id="{C814FFE0-DACB-4013-BEAE-F1A8BD4D5DC4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39A0CC82-2008-4EC5-B060-06E3C989E2E1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67A05939-37E2-4EF3-8E3F-1FC30B14E1E7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D98D942F-0483-4B7D-AA14-FAC60C4A9969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B386A6AF-26AC-4EEE-9FE9-DC0AB186AE93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E4A3FAF5-44CC-4CD5-9F2D-DE1FDF060CC9}"/>
              </a:ext>
            </a:extLst>
          </p:cNvPr>
          <p:cNvSpPr/>
          <p:nvPr/>
        </p:nvSpPr>
        <p:spPr>
          <a:xfrm rot="20779539">
            <a:off x="3173128" y="5125344"/>
            <a:ext cx="681363" cy="3868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845DE46A-A747-458D-8FF6-ADCD0EDAF575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53" name="자유형 37">
              <a:extLst>
                <a:ext uri="{FF2B5EF4-FFF2-40B4-BE49-F238E27FC236}">
                  <a16:creationId xmlns:a16="http://schemas.microsoft.com/office/drawing/2014/main" xmlns="" id="{FD329A79-0E82-4F75-8AE1-5A6911F21708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6BB3D747-489D-4F1B-8DCC-01EBF65574FB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795EEFE5-BE89-4BE2-BDD3-72E85616D4A3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913FD8A6-E92B-4FF0-AC8A-3FA719B6086F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9DC5962-1007-4271-9CF0-F9228F863C71}"/>
              </a:ext>
            </a:extLst>
          </p:cNvPr>
          <p:cNvSpPr txBox="1"/>
          <p:nvPr/>
        </p:nvSpPr>
        <p:spPr>
          <a:xfrm>
            <a:off x="3492271" y="1184104"/>
            <a:ext cx="520745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600" dirty="0" smtClean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Q &amp; A</a:t>
            </a:r>
            <a:endParaRPr kumimoji="1" lang="ko-KR" altLang="en-US" sz="6600" dirty="0">
              <a:solidFill>
                <a:srgbClr val="EA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DE5BA01-F73A-45CF-B6ED-7666C9709472}"/>
              </a:ext>
            </a:extLst>
          </p:cNvPr>
          <p:cNvSpPr txBox="1"/>
          <p:nvPr/>
        </p:nvSpPr>
        <p:spPr>
          <a:xfrm>
            <a:off x="3263873" y="2254542"/>
            <a:ext cx="56642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900" dirty="0" smtClean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WITH FIT</a:t>
            </a:r>
            <a:endParaRPr kumimoji="1" lang="ko-KR" altLang="en-US" sz="1900" dirty="0">
              <a:solidFill>
                <a:schemeClr val="bg1">
                  <a:alpha val="8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5E8A5B1-CBF8-42D2-9256-39EE70A89042}"/>
              </a:ext>
            </a:extLst>
          </p:cNvPr>
          <p:cNvSpPr txBox="1"/>
          <p:nvPr/>
        </p:nvSpPr>
        <p:spPr>
          <a:xfrm>
            <a:off x="4663455" y="3527364"/>
            <a:ext cx="286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spc="300" dirty="0" smtClean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ANY QUESTIONS?</a:t>
            </a:r>
            <a:endParaRPr kumimoji="1" lang="ko-KR" altLang="en-US" sz="1600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04DFCD91-7D5B-45FF-B39E-8B98C67A0DB1}"/>
              </a:ext>
            </a:extLst>
          </p:cNvPr>
          <p:cNvSpPr txBox="1"/>
          <p:nvPr/>
        </p:nvSpPr>
        <p:spPr>
          <a:xfrm>
            <a:off x="4791798" y="406426"/>
            <a:ext cx="260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AIDAM’s FINAL PROJECT</a:t>
            </a:r>
            <a:endParaRPr kumimoji="1"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AFC50440-6C37-4383-8C45-D965FF2F6A91}"/>
              </a:ext>
            </a:extLst>
          </p:cNvPr>
          <p:cNvSpPr txBox="1"/>
          <p:nvPr/>
        </p:nvSpPr>
        <p:spPr>
          <a:xfrm>
            <a:off x="2837706" y="40642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4UP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26F36DB1-6800-4AA8-83BB-92EB83188CA3}"/>
              </a:ext>
            </a:extLst>
          </p:cNvPr>
          <p:cNvSpPr txBox="1"/>
          <p:nvPr/>
        </p:nvSpPr>
        <p:spPr>
          <a:xfrm>
            <a:off x="8233473" y="406426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18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04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53D129DF-CC3E-42AE-AD9B-7B0B1C879A7C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xmlns="" id="{8AA95569-1B7F-4D29-A6AA-97E86E15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0A52B737-E542-4657-B019-16FF678227A9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xmlns="" id="{A2F2604A-A4C0-48D4-8C74-51F2961C15E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xmlns="" id="{371FEE00-CF25-4601-A818-0E4BCBA56D70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FC260CCE-2A18-4923-A2FE-F441E3B1AECF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xmlns="" id="{FB6EA5E9-915B-43D6-8C03-B61C2A66568E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xmlns="" id="{01811876-3FE7-40B2-991E-834DB5ADF3A4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xmlns="" id="{60DDBE01-48C5-4B84-AE8D-606985A3E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50" name="자유형 132">
            <a:extLst>
              <a:ext uri="{FF2B5EF4-FFF2-40B4-BE49-F238E27FC236}">
                <a16:creationId xmlns:a16="http://schemas.microsoft.com/office/drawing/2014/main" xmlns="" id="{FED72D7D-D1C3-492D-9A04-ECDE075F7DC6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자유형 108">
            <a:extLst>
              <a:ext uri="{FF2B5EF4-FFF2-40B4-BE49-F238E27FC236}">
                <a16:creationId xmlns:a16="http://schemas.microsoft.com/office/drawing/2014/main" xmlns="" id="{BACAA9DB-AA09-4240-8BA6-0F262639066B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052950E0-AE7D-4E20-ACBF-44F11087AE88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582A4304-ED10-454B-97E7-F0AE25F4C11B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C98652DF-2EB5-4AFC-BD30-BA621C87C010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956B4EF7-7C9A-47D6-84C3-C9099B0D0C83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D3302535-2E1F-4DB1-94B0-8775FE9ABB6B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7475E5B7-31C1-407D-B48E-4EEDD7656F7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DADC288D-BCB9-4DEB-A316-7D0BB2584D85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CA1429DC-97D4-4006-A484-6E1CC1022E07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6FE2F433-9911-4F07-B89B-940B998B04C1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201BF8B6-AC14-44AF-B17F-66A4D2363013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8567E1AA-6F59-4390-B6F7-0A8B62355B42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자유형 133">
            <a:extLst>
              <a:ext uri="{FF2B5EF4-FFF2-40B4-BE49-F238E27FC236}">
                <a16:creationId xmlns:a16="http://schemas.microsoft.com/office/drawing/2014/main" xmlns="" id="{C814FFE0-DACB-4013-BEAE-F1A8BD4D5DC4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39A0CC82-2008-4EC5-B060-06E3C989E2E1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67A05939-37E2-4EF3-8E3F-1FC30B14E1E7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D98D942F-0483-4B7D-AA14-FAC60C4A9969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B386A6AF-26AC-4EEE-9FE9-DC0AB186AE93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E4A3FAF5-44CC-4CD5-9F2D-DE1FDF060CC9}"/>
              </a:ext>
            </a:extLst>
          </p:cNvPr>
          <p:cNvSpPr/>
          <p:nvPr/>
        </p:nvSpPr>
        <p:spPr>
          <a:xfrm rot="20779539">
            <a:off x="3173128" y="5125344"/>
            <a:ext cx="681363" cy="3868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845DE46A-A747-458D-8FF6-ADCD0EDAF575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77" name="자유형 37">
              <a:extLst>
                <a:ext uri="{FF2B5EF4-FFF2-40B4-BE49-F238E27FC236}">
                  <a16:creationId xmlns:a16="http://schemas.microsoft.com/office/drawing/2014/main" xmlns="" id="{FD329A79-0E82-4F75-8AE1-5A6911F21708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6BB3D747-489D-4F1B-8DCC-01EBF65574FB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xmlns="" id="{795EEFE5-BE89-4BE2-BDD3-72E85616D4A3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913FD8A6-E92B-4FF0-AC8A-3FA719B6086F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9DC5962-1007-4271-9CF0-F9228F863C71}"/>
              </a:ext>
            </a:extLst>
          </p:cNvPr>
          <p:cNvSpPr txBox="1"/>
          <p:nvPr/>
        </p:nvSpPr>
        <p:spPr>
          <a:xfrm>
            <a:off x="3492271" y="1184104"/>
            <a:ext cx="520745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600" dirty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GAME OVER</a:t>
            </a:r>
            <a:endParaRPr kumimoji="1" lang="ko-KR" altLang="en-US" sz="6600" dirty="0">
              <a:solidFill>
                <a:srgbClr val="EA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9DE5BA01-F73A-45CF-B6ED-7666C9709472}"/>
              </a:ext>
            </a:extLst>
          </p:cNvPr>
          <p:cNvSpPr txBox="1"/>
          <p:nvPr/>
        </p:nvSpPr>
        <p:spPr>
          <a:xfrm>
            <a:off x="3263873" y="2254542"/>
            <a:ext cx="56642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900" dirty="0" smtClean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WITH FIT</a:t>
            </a:r>
            <a:endParaRPr kumimoji="1" lang="ko-KR" altLang="en-US" sz="1900" dirty="0">
              <a:solidFill>
                <a:schemeClr val="bg1">
                  <a:alpha val="8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5E8A5B1-CBF8-42D2-9256-39EE70A89042}"/>
              </a:ext>
            </a:extLst>
          </p:cNvPr>
          <p:cNvSpPr txBox="1"/>
          <p:nvPr/>
        </p:nvSpPr>
        <p:spPr>
          <a:xfrm>
            <a:off x="4663455" y="3527364"/>
            <a:ext cx="286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spc="300" dirty="0" smtClean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THANK YOU!</a:t>
            </a:r>
            <a:endParaRPr kumimoji="1" lang="ko-KR" altLang="en-US" sz="1600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04DFCD91-7D5B-45FF-B39E-8B98C67A0DB1}"/>
              </a:ext>
            </a:extLst>
          </p:cNvPr>
          <p:cNvSpPr txBox="1"/>
          <p:nvPr/>
        </p:nvSpPr>
        <p:spPr>
          <a:xfrm>
            <a:off x="4791798" y="406426"/>
            <a:ext cx="260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AIDAM’s FINAL PROJECT</a:t>
            </a:r>
            <a:endParaRPr kumimoji="1"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AFC50440-6C37-4383-8C45-D965FF2F6A91}"/>
              </a:ext>
            </a:extLst>
          </p:cNvPr>
          <p:cNvSpPr txBox="1"/>
          <p:nvPr/>
        </p:nvSpPr>
        <p:spPr>
          <a:xfrm>
            <a:off x="2837706" y="40642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4UP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26F36DB1-6800-4AA8-83BB-92EB83188CA3}"/>
              </a:ext>
            </a:extLst>
          </p:cNvPr>
          <p:cNvSpPr txBox="1"/>
          <p:nvPr/>
        </p:nvSpPr>
        <p:spPr>
          <a:xfrm>
            <a:off x="8233473" y="406426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18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61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3D0D8B4-6E3C-49EF-9EA6-F47F887B64A9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xmlns="" id="{814A8CAD-E131-4E33-A90C-FB8BDE06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1EBCD455-B9D5-453B-ABB5-D4B495DE9EC4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xmlns="" id="{B9C0F0C7-E3A1-49B3-9019-164DC0D8439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xmlns="" id="{FA411349-351F-46BF-9D3D-91A772D04347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DDFB7D0A-ED7D-45A0-A29E-4130B0A49B8C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7D1F714D-94F7-4E7D-8605-0BE8A466787F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xmlns="" id="{970528ED-DFC0-40D7-9C88-9ADB3D8FECD1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8EE609A6-CCA1-48FD-91D0-1381F3491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133" name="자유형 132">
            <a:extLst>
              <a:ext uri="{FF2B5EF4-FFF2-40B4-BE49-F238E27FC236}">
                <a16:creationId xmlns:a16="http://schemas.microsoft.com/office/drawing/2014/main" xmlns="" id="{6A0D6711-DB63-9D4D-B1EF-4AEB8C91D809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자유형 108">
            <a:extLst>
              <a:ext uri="{FF2B5EF4-FFF2-40B4-BE49-F238E27FC236}">
                <a16:creationId xmlns:a16="http://schemas.microsoft.com/office/drawing/2014/main" xmlns="" id="{F4F1D9D4-6058-1F47-B03C-DE8172516114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B3372789-7605-BF4B-9373-4281853FE72D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C5094882-DD8A-1248-A7DE-8ADBF979AF37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xmlns="" id="{709AD780-C598-5D44-99E3-F75CB5C6F568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ACFDE0C9-6467-C246-AA29-B7889CD44A0B}"/>
              </a:ext>
            </a:extLst>
          </p:cNvPr>
          <p:cNvSpPr/>
          <p:nvPr/>
        </p:nvSpPr>
        <p:spPr>
          <a:xfrm rot="20779539">
            <a:off x="2967044" y="5090965"/>
            <a:ext cx="900902" cy="3204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xmlns="" id="{F32B6178-39C4-EF4B-8F73-24625A0DE239}"/>
              </a:ext>
            </a:extLst>
          </p:cNvPr>
          <p:cNvGrpSpPr/>
          <p:nvPr/>
        </p:nvGrpSpPr>
        <p:grpSpPr>
          <a:xfrm rot="21257555">
            <a:off x="2999113" y="3591832"/>
            <a:ext cx="1223203" cy="1681434"/>
            <a:chOff x="3017230" y="3819868"/>
            <a:chExt cx="1223203" cy="1681434"/>
          </a:xfrm>
        </p:grpSpPr>
        <p:sp>
          <p:nvSpPr>
            <p:cNvPr id="70" name="자유형 69">
              <a:extLst>
                <a:ext uri="{FF2B5EF4-FFF2-40B4-BE49-F238E27FC236}">
                  <a16:creationId xmlns:a16="http://schemas.microsoft.com/office/drawing/2014/main" xmlns="" id="{17B1E6A7-3E01-954A-9847-EDDD8FC036D1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F27557EC-EF5C-FA43-930C-986EF1DF7A26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xmlns="" id="{44F0FFD3-47EF-9945-AD04-7C7D756F8CA0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DAA583E2-71C8-D74D-ABDC-13FF2E861B4B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818FE6F4-EA1D-2D45-9071-6E185BDB21B4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5889CE21-C98A-3D4E-8E10-6825E626CF59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xmlns="" id="{E533BAA0-62CC-BA4E-A224-A96FA8F953B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5BBF6B82-BB2F-4D4B-AD47-88490FD4C596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AC26BA18-7E2E-C144-9A20-C0CB2EC60F19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xmlns="" id="{3DF9CFE9-C4A8-EF45-AB71-DC3E34EDC123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xmlns="" id="{CAEDC945-1745-0246-814A-B565B61BCAA2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xmlns="" id="{69EC5CBB-1D79-C44C-93C4-FA2F0FE8AD29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4" name="자유형 133">
            <a:extLst>
              <a:ext uri="{FF2B5EF4-FFF2-40B4-BE49-F238E27FC236}">
                <a16:creationId xmlns:a16="http://schemas.microsoft.com/office/drawing/2014/main" xmlns="" id="{8BC37268-9211-2F4B-B967-8B2CE4510459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xmlns="" id="{F6E4216E-CBDA-9843-92C5-FE62834F4205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xmlns="" id="{36F77CC9-0320-3246-8BB6-884A987117B9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xmlns="" id="{3073BC64-1336-504A-B791-E90CDA5DC2D6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xmlns="" id="{82A1E230-A57F-5C41-9750-3A15950D2240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39ADFC6-9959-6444-ABB3-11B1FE9272EB}"/>
              </a:ext>
            </a:extLst>
          </p:cNvPr>
          <p:cNvSpPr txBox="1"/>
          <p:nvPr/>
        </p:nvSpPr>
        <p:spPr>
          <a:xfrm>
            <a:off x="4428358" y="168869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01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CEB0BAA-2A18-3D44-BA24-A4BDC57B4ED5}"/>
              </a:ext>
            </a:extLst>
          </p:cNvPr>
          <p:cNvSpPr txBox="1"/>
          <p:nvPr/>
        </p:nvSpPr>
        <p:spPr>
          <a:xfrm>
            <a:off x="4428358" y="2374084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02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48DAB16-AC04-9E4D-B2BC-98BB232ECE49}"/>
              </a:ext>
            </a:extLst>
          </p:cNvPr>
          <p:cNvSpPr txBox="1"/>
          <p:nvPr/>
        </p:nvSpPr>
        <p:spPr>
          <a:xfrm>
            <a:off x="4428358" y="307030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03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B8C881-87C0-8346-9512-0FC715EDE8D2}"/>
              </a:ext>
            </a:extLst>
          </p:cNvPr>
          <p:cNvSpPr txBox="1"/>
          <p:nvPr/>
        </p:nvSpPr>
        <p:spPr>
          <a:xfrm>
            <a:off x="5682623" y="1730697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기획 의도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/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시장 조사</a:t>
            </a:r>
            <a:endParaRPr kumimoji="1" lang="ko-KR" altLang="en-US" sz="1400" dirty="0">
              <a:solidFill>
                <a:schemeClr val="bg1"/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F609D9B-2312-B34C-AAE4-41FDFB0BA29A}"/>
              </a:ext>
            </a:extLst>
          </p:cNvPr>
          <p:cNvSpPr txBox="1"/>
          <p:nvPr/>
        </p:nvSpPr>
        <p:spPr>
          <a:xfrm>
            <a:off x="5682623" y="2412205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시연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/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웹사이트 소개</a:t>
            </a:r>
            <a:endParaRPr kumimoji="1" lang="ko-KR" altLang="en-US" sz="1400" dirty="0">
              <a:solidFill>
                <a:schemeClr val="bg1"/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A09FCAB-C233-F94E-A4EC-E5F366DEB6C2}"/>
              </a:ext>
            </a:extLst>
          </p:cNvPr>
          <p:cNvSpPr txBox="1"/>
          <p:nvPr/>
        </p:nvSpPr>
        <p:spPr>
          <a:xfrm>
            <a:off x="5682623" y="3116197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모델 개발 과정</a:t>
            </a:r>
            <a:endParaRPr kumimoji="1" lang="ko-KR" altLang="en-US" sz="1400" dirty="0">
              <a:solidFill>
                <a:schemeClr val="bg1"/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E294F19-088D-7A47-92A2-617333A7A952}"/>
              </a:ext>
            </a:extLst>
          </p:cNvPr>
          <p:cNvSpPr txBox="1"/>
          <p:nvPr/>
        </p:nvSpPr>
        <p:spPr>
          <a:xfrm>
            <a:off x="5598909" y="512907"/>
            <a:ext cx="9941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</a:t>
            </a:r>
            <a:endParaRPr kumimoji="1" lang="ko-KR" altLang="en-US" sz="25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BCE8DA2-93D0-0045-86E1-71DD6D4E0058}"/>
              </a:ext>
            </a:extLst>
          </p:cNvPr>
          <p:cNvSpPr txBox="1"/>
          <p:nvPr/>
        </p:nvSpPr>
        <p:spPr>
          <a:xfrm>
            <a:off x="2620779" y="31918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 smtClean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WITH FIT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8A220E1-B0A2-2A4A-B93B-724D73334369}"/>
              </a:ext>
            </a:extLst>
          </p:cNvPr>
          <p:cNvSpPr txBox="1"/>
          <p:nvPr/>
        </p:nvSpPr>
        <p:spPr>
          <a:xfrm>
            <a:off x="8604291" y="319185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01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7867186B-64E7-0D42-9AA2-F7BD0869AC38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0EFCD422-AA69-EC40-9613-98B77702B10C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F14A318B-5FA1-1D4C-B976-A6FFFBA71D4F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FE7050F4-8A9C-E648-8F3B-FA4CEF5A65A3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03009FD0-421D-B345-8097-233793195A21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7F51288B-7851-D349-8164-54A464B257C0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45EFF8DA-2BC3-4B4D-BADF-F58A72818E19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7C709FE3-BA98-D140-B3B9-0075176D9FBA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D262E261-B620-BE4E-ADEC-FEB4290D4091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E1038427-A711-C74E-A784-59D6597BD05E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6F039CE3-248C-6F47-BDB9-7B9F02FF0618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35EB6093-FA47-A149-9DF1-45A115453E2D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E97909E1-284E-5D43-B302-B274892F2202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14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077064D-70EF-4E8D-8D95-1C7690EC3732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79" name="그래픽 78">
              <a:extLst>
                <a:ext uri="{FF2B5EF4-FFF2-40B4-BE49-F238E27FC236}">
                  <a16:creationId xmlns:a16="http://schemas.microsoft.com/office/drawing/2014/main" xmlns="" id="{E0DA7CEB-882D-4909-AEDC-EEACA7DB5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880648EC-BA0D-4FC9-B8E5-6410767B5466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xmlns="" id="{74FE5FD0-59E5-4756-AB36-24765894B98F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xmlns="" id="{42094152-1EE5-4846-B438-A41305991B89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xmlns="" id="{DAF324D0-CCCB-4B56-97C0-2D91F5FB8B9F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xmlns="" id="{77402004-AA0A-46AB-A4AF-AEB69A4055A8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xmlns="" id="{0566F442-7872-4C5E-9160-C1B3ACC94A08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11" name="그래픽 110">
            <a:extLst>
              <a:ext uri="{FF2B5EF4-FFF2-40B4-BE49-F238E27FC236}">
                <a16:creationId xmlns:a16="http://schemas.microsoft.com/office/drawing/2014/main" xmlns="" id="{37C23C39-83A2-472C-92AF-8DAB196AF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2" name="삼각형 1">
            <a:extLst>
              <a:ext uri="{FF2B5EF4-FFF2-40B4-BE49-F238E27FC236}">
                <a16:creationId xmlns:a16="http://schemas.microsoft.com/office/drawing/2014/main" xmlns="" id="{291A1F68-99F5-EC45-B6AA-71281475F83C}"/>
              </a:ext>
            </a:extLst>
          </p:cNvPr>
          <p:cNvSpPr/>
          <p:nvPr/>
        </p:nvSpPr>
        <p:spPr>
          <a:xfrm rot="5400000">
            <a:off x="4162682" y="1597777"/>
            <a:ext cx="219126" cy="188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74B9316-8FFE-1D40-8143-1FB00A6F6D34}"/>
              </a:ext>
            </a:extLst>
          </p:cNvPr>
          <p:cNvSpPr txBox="1"/>
          <p:nvPr/>
        </p:nvSpPr>
        <p:spPr>
          <a:xfrm>
            <a:off x="5684768" y="1865052"/>
            <a:ext cx="23022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With Fit </a:t>
            </a:r>
            <a:r>
              <a:rPr kumimoji="1" lang="ko-KR" altLang="en-US" sz="11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의 기획 배경을 알아봅시다</a:t>
            </a:r>
            <a:r>
              <a:rPr kumimoji="1" lang="en-US" altLang="ko-KR" sz="11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.</a:t>
            </a:r>
            <a:endParaRPr kumimoji="1" lang="ko-KR" altLang="en-US" sz="1100" dirty="0">
              <a:solidFill>
                <a:schemeClr val="bg1"/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8C032FC6-4102-A341-B4A0-291E4584FD73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9494D502-F7DC-FD45-80D2-3967CE7A96B3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6B72C37F-841A-2C41-87E6-79379B1DDD02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AFC70400-D7B1-FF40-ADC3-73C228255764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48CFB1F7-9C3D-9F4D-BD23-8B2DF685BB6B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5F539BA4-585F-0B41-953B-383E97F0ECDE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0F7A9608-9284-5248-A2F1-DAD82EA7F36A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CE012DF7-25C3-1D48-B03D-C63546FE228B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E793F6EF-0836-D943-869A-1F3AE8428A38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1DE0C55E-4B47-CA44-A4E6-4739ED3A59DA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25C899B7-21FD-DC40-83EA-F3EC0C969DD0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994661D6-85AF-7F46-8F82-7440EF37EBDA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31E6D088-E789-994C-B197-1103EB5C3E0F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자유형 132">
            <a:extLst>
              <a:ext uri="{FF2B5EF4-FFF2-40B4-BE49-F238E27FC236}">
                <a16:creationId xmlns:a16="http://schemas.microsoft.com/office/drawing/2014/main" xmlns="" id="{E7063F56-D7FB-4A49-9184-7FB2E2409130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3" name="자유형 108">
            <a:extLst>
              <a:ext uri="{FF2B5EF4-FFF2-40B4-BE49-F238E27FC236}">
                <a16:creationId xmlns:a16="http://schemas.microsoft.com/office/drawing/2014/main" xmlns="" id="{9CA31786-8E6D-4F15-AE6B-BFFAF6E0AE4A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15639D39-074D-467A-8F48-59D6E84844CC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xmlns="" id="{C08D3908-251B-4852-96CF-406BDAB0B694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xmlns="" id="{B1400C88-E247-4DD6-85AE-2607632E543A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7" name="타원 96">
            <a:extLst>
              <a:ext uri="{FF2B5EF4-FFF2-40B4-BE49-F238E27FC236}">
                <a16:creationId xmlns:a16="http://schemas.microsoft.com/office/drawing/2014/main" xmlns="" id="{A01A125C-60AA-49A1-874E-9930F09F89B2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xmlns="" id="{5959B665-30FC-494B-BD01-201CAAB0A2F1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xmlns="" id="{F9831D47-45CC-4270-BC9A-41D7D9570E8C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xmlns="" id="{828E2D5B-BBA1-46F3-A64B-8254ACD2BF96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9FD36B78-17FF-442C-84B1-B74D556DD421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xmlns="" id="{C722D393-38FD-4654-AEB8-1A9B6C935734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xmlns="" id="{E9A9A26A-5D01-40C2-A6DF-B7F2060BD21F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xmlns="" id="{43627738-985A-4D38-900B-B2C3A5B58014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5" name="자유형 133">
            <a:extLst>
              <a:ext uri="{FF2B5EF4-FFF2-40B4-BE49-F238E27FC236}">
                <a16:creationId xmlns:a16="http://schemas.microsoft.com/office/drawing/2014/main" xmlns="" id="{41F2BA75-3B36-4C93-91C6-24A1142FE22F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xmlns="" id="{59FE784E-5727-4252-8171-79FB58242111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xmlns="" id="{44E69CED-61B7-4856-A3C1-77CD456AC1C5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xmlns="" id="{D0E2BA66-4163-49C1-AF5E-11283617C7D5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xmlns="" id="{1C704DC7-6759-4992-90B1-5C41E72E9095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ACFDE0C9-6467-C246-AA29-B7889CD44A0B}"/>
              </a:ext>
            </a:extLst>
          </p:cNvPr>
          <p:cNvSpPr/>
          <p:nvPr/>
        </p:nvSpPr>
        <p:spPr>
          <a:xfrm rot="20779539">
            <a:off x="3173128" y="5125344"/>
            <a:ext cx="681363" cy="3868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95CDC1E1-1D0B-0647-8412-6ACBD5EFBFA3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xmlns="" id="{EB701639-E00D-DA46-AD67-AF16B7AF4AC5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B0EBA8C5-CD0A-4E44-929A-D295511C312C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A63A22D5-C310-8E4D-ABA9-9ECD5D957A1B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28822BEA-E2B4-7E45-84C3-3BE270985497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7381F9C0-2264-40A7-A375-A2A524FB2D21}"/>
              </a:ext>
            </a:extLst>
          </p:cNvPr>
          <p:cNvSpPr txBox="1"/>
          <p:nvPr/>
        </p:nvSpPr>
        <p:spPr>
          <a:xfrm>
            <a:off x="5598909" y="512907"/>
            <a:ext cx="9941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</a:t>
            </a:r>
            <a:endParaRPr kumimoji="1" lang="ko-KR" altLang="en-US" sz="25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24E4818-8CE9-4916-BC59-711D3D9A4EC7}"/>
              </a:ext>
            </a:extLst>
          </p:cNvPr>
          <p:cNvSpPr txBox="1"/>
          <p:nvPr/>
        </p:nvSpPr>
        <p:spPr>
          <a:xfrm>
            <a:off x="2620779" y="31918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 smtClean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WITH FIT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FC172BD-0984-45AB-BC02-0E9418AD4D99}"/>
              </a:ext>
            </a:extLst>
          </p:cNvPr>
          <p:cNvSpPr txBox="1"/>
          <p:nvPr/>
        </p:nvSpPr>
        <p:spPr>
          <a:xfrm>
            <a:off x="8604291" y="319185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02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8DD50D66-B93E-410D-9AF5-8B876365E207}"/>
              </a:ext>
            </a:extLst>
          </p:cNvPr>
          <p:cNvSpPr txBox="1"/>
          <p:nvPr/>
        </p:nvSpPr>
        <p:spPr>
          <a:xfrm>
            <a:off x="4420738" y="1475431"/>
            <a:ext cx="11721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01</a:t>
            </a:r>
            <a:endParaRPr kumimoji="1" lang="ko-KR" altLang="en-US" sz="19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64AD375-A4EC-4259-B0B7-4DFFC0F5044E}"/>
              </a:ext>
            </a:extLst>
          </p:cNvPr>
          <p:cNvSpPr txBox="1"/>
          <p:nvPr/>
        </p:nvSpPr>
        <p:spPr>
          <a:xfrm>
            <a:off x="4428358" y="2374084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02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1D84745E-5639-4B04-BA46-E7587B100EB5}"/>
              </a:ext>
            </a:extLst>
          </p:cNvPr>
          <p:cNvSpPr txBox="1"/>
          <p:nvPr/>
        </p:nvSpPr>
        <p:spPr>
          <a:xfrm>
            <a:off x="4428358" y="307030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03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C3AE915C-4B93-42D1-A3AB-589C79A88DB0}"/>
              </a:ext>
            </a:extLst>
          </p:cNvPr>
          <p:cNvSpPr txBox="1"/>
          <p:nvPr/>
        </p:nvSpPr>
        <p:spPr>
          <a:xfrm>
            <a:off x="5682623" y="2412205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시연 </a:t>
            </a:r>
            <a:r>
              <a:rPr kumimoji="1" lang="en-US" altLang="ko-KR" sz="1400" dirty="0" smtClean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/ </a:t>
            </a:r>
            <a:r>
              <a:rPr kumimoji="1" lang="ko-KR" altLang="en-US" sz="1400" dirty="0" smtClean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웹사이트 소개</a:t>
            </a:r>
            <a:endParaRPr kumimoji="1" lang="ko-KR" altLang="en-US" sz="1400" dirty="0">
              <a:solidFill>
                <a:schemeClr val="bg1">
                  <a:alpha val="40000"/>
                </a:schemeClr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E2EF952E-DFD5-41D6-BD51-92E9F76CF462}"/>
              </a:ext>
            </a:extLst>
          </p:cNvPr>
          <p:cNvSpPr txBox="1"/>
          <p:nvPr/>
        </p:nvSpPr>
        <p:spPr>
          <a:xfrm>
            <a:off x="5682623" y="3116197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>
                    <a:alpha val="40000"/>
                  </a:schemeClr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모델 개발 과정</a:t>
            </a:r>
            <a:endParaRPr kumimoji="1" lang="ko-KR" altLang="en-US" sz="1400" dirty="0">
              <a:solidFill>
                <a:schemeClr val="bg1">
                  <a:alpha val="40000"/>
                </a:schemeClr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91F1B668-9398-4987-8E92-817A76EF436D}"/>
              </a:ext>
            </a:extLst>
          </p:cNvPr>
          <p:cNvSpPr txBox="1"/>
          <p:nvPr/>
        </p:nvSpPr>
        <p:spPr>
          <a:xfrm>
            <a:off x="5682623" y="1554378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기획 의도 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/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Noto Sans CJK KR Medium" panose="020B0400000000000000" pitchFamily="34" charset="-128"/>
                <a:ea typeface="Noto Sans CJK KR Medium" panose="020B0400000000000000" pitchFamily="34" charset="-128"/>
              </a:rPr>
              <a:t>시장 조사</a:t>
            </a:r>
            <a:endParaRPr kumimoji="1" lang="ko-KR" altLang="en-US" sz="1400" dirty="0">
              <a:solidFill>
                <a:schemeClr val="bg1"/>
              </a:solidFill>
              <a:latin typeface="Noto Sans CJK KR Medium" panose="020B0400000000000000" pitchFamily="34" charset="-128"/>
              <a:ea typeface="Noto Sans CJK KR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2451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127" y="3347335"/>
            <a:ext cx="11232275" cy="81237"/>
            <a:chOff x="726190" y="5021002"/>
            <a:chExt cx="16848413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190" y="5021002"/>
              <a:ext cx="16848413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48802" y="3084338"/>
            <a:ext cx="3719069" cy="3304994"/>
            <a:chOff x="6373203" y="4626506"/>
            <a:chExt cx="5578604" cy="495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3203" y="4626506"/>
              <a:ext cx="5578604" cy="49574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5846" y="1416631"/>
            <a:ext cx="6513450" cy="7993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50575" y="2245312"/>
            <a:ext cx="7937175" cy="5351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7883" y="3767204"/>
            <a:ext cx="1642625" cy="16930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43799" y="4187678"/>
            <a:ext cx="746902" cy="10158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4734" y="3729109"/>
            <a:ext cx="1653630" cy="16930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24113" y="4128167"/>
            <a:ext cx="821059" cy="10158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6496" y="4984370"/>
            <a:ext cx="1416316" cy="4402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3385" y="5407829"/>
            <a:ext cx="1695348" cy="509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34705" y="4984370"/>
            <a:ext cx="2724356" cy="4402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89697" y="5422322"/>
            <a:ext cx="2108693" cy="509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28840" y="4984370"/>
            <a:ext cx="2972717" cy="4402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17334" y="5407829"/>
            <a:ext cx="1624665" cy="509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10920" y="3616863"/>
            <a:ext cx="400045" cy="316607"/>
            <a:chOff x="8866380" y="5425293"/>
            <a:chExt cx="600068" cy="4749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4400000">
              <a:off x="8866380" y="5425293"/>
              <a:ext cx="600068" cy="4749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20000">
            <a:off x="6421969" y="3527213"/>
            <a:ext cx="812329" cy="3799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77874" y="3767204"/>
            <a:ext cx="2602432" cy="16930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75332" y="4260161"/>
            <a:ext cx="1521537" cy="8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1878" y="1371429"/>
            <a:ext cx="2979685" cy="3590438"/>
            <a:chOff x="1952817" y="2057143"/>
            <a:chExt cx="4469527" cy="5385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817" y="2057143"/>
              <a:ext cx="4469527" cy="53856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61590" y="1371429"/>
            <a:ext cx="2979685" cy="3590438"/>
            <a:chOff x="6992385" y="2057143"/>
            <a:chExt cx="4469527" cy="5385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2385" y="2057143"/>
              <a:ext cx="4469527" cy="5385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21302" y="1371429"/>
            <a:ext cx="2979685" cy="3590438"/>
            <a:chOff x="12031952" y="2057143"/>
            <a:chExt cx="4469527" cy="53856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1952" y="2057143"/>
              <a:ext cx="4469527" cy="53856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4132" y="5238653"/>
            <a:ext cx="2033208" cy="5328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8653" y="5648291"/>
            <a:ext cx="2326715" cy="6707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3847" y="5238653"/>
            <a:ext cx="2030753" cy="5328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78362" y="5648291"/>
            <a:ext cx="2286190" cy="6707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43529" y="5238653"/>
            <a:ext cx="1771699" cy="5328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6627" y="5648291"/>
            <a:ext cx="2503215" cy="6707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42516" y="4677470"/>
            <a:ext cx="487609" cy="487609"/>
            <a:chOff x="3813773" y="7016205"/>
            <a:chExt cx="731414" cy="7314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813773" y="7016205"/>
              <a:ext cx="731414" cy="731414"/>
              <a:chOff x="3813773" y="7016205"/>
              <a:chExt cx="731414" cy="7314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3773" y="7016205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2173" y="7103607"/>
              <a:ext cx="659963" cy="6618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9529" y="4677470"/>
            <a:ext cx="487609" cy="487609"/>
            <a:chOff x="8834293" y="7016205"/>
            <a:chExt cx="731414" cy="7314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834293" y="7016205"/>
              <a:ext cx="731414" cy="731414"/>
              <a:chOff x="8834293" y="7016205"/>
              <a:chExt cx="731414" cy="7314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34293" y="7016205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2693" y="7103607"/>
              <a:ext cx="669892" cy="6618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61939" y="4677470"/>
            <a:ext cx="487609" cy="487609"/>
            <a:chOff x="13892908" y="7016205"/>
            <a:chExt cx="731414" cy="7314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892908" y="7016205"/>
              <a:ext cx="731414" cy="731414"/>
              <a:chOff x="13892908" y="7016205"/>
              <a:chExt cx="731414" cy="7314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92908" y="7016205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41308" y="7103607"/>
              <a:ext cx="669892" cy="661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8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1878" y="1371429"/>
            <a:ext cx="2979685" cy="3590438"/>
            <a:chOff x="1952817" y="2057143"/>
            <a:chExt cx="4469527" cy="5385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817" y="2057143"/>
              <a:ext cx="4469527" cy="53856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61590" y="1371429"/>
            <a:ext cx="2979685" cy="3590438"/>
            <a:chOff x="6992385" y="2057143"/>
            <a:chExt cx="4469527" cy="5385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2385" y="2057143"/>
              <a:ext cx="4469527" cy="5385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21302" y="1371429"/>
            <a:ext cx="2979685" cy="3590438"/>
            <a:chOff x="12031952" y="2057143"/>
            <a:chExt cx="4469527" cy="53856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1952" y="2057143"/>
              <a:ext cx="4469527" cy="53856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4132" y="5238653"/>
            <a:ext cx="2033208" cy="5328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8653" y="5648291"/>
            <a:ext cx="2326715" cy="6707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3847" y="5238653"/>
            <a:ext cx="2030753" cy="5328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78362" y="5648291"/>
            <a:ext cx="2286190" cy="6707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43529" y="5238653"/>
            <a:ext cx="1771699" cy="5328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6627" y="5648291"/>
            <a:ext cx="2503215" cy="6707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42516" y="4677470"/>
            <a:ext cx="487609" cy="487609"/>
            <a:chOff x="3813773" y="7016205"/>
            <a:chExt cx="731414" cy="7314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813773" y="7016205"/>
              <a:ext cx="731414" cy="731414"/>
              <a:chOff x="3813773" y="7016205"/>
              <a:chExt cx="731414" cy="7314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3773" y="7016205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2173" y="7103607"/>
              <a:ext cx="659963" cy="6618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9529" y="4677470"/>
            <a:ext cx="487609" cy="487609"/>
            <a:chOff x="8834293" y="7016205"/>
            <a:chExt cx="731414" cy="7314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834293" y="7016205"/>
              <a:ext cx="731414" cy="731414"/>
              <a:chOff x="8834293" y="7016205"/>
              <a:chExt cx="731414" cy="7314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34293" y="7016205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2693" y="7103607"/>
              <a:ext cx="669892" cy="6618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61939" y="4677470"/>
            <a:ext cx="487609" cy="487609"/>
            <a:chOff x="13892908" y="7016205"/>
            <a:chExt cx="731414" cy="7314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892908" y="7016205"/>
              <a:ext cx="731414" cy="731414"/>
              <a:chOff x="13892908" y="7016205"/>
              <a:chExt cx="731414" cy="7314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92908" y="7016205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41308" y="7103607"/>
              <a:ext cx="669892" cy="661886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301878" y="1371429"/>
            <a:ext cx="2979685" cy="494761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pc="-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닌텐도</a:t>
            </a:r>
            <a:r>
              <a:rPr lang="ko-KR" altLang="en-US" sz="32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스위치를</a:t>
            </a:r>
            <a:endParaRPr lang="en-US" altLang="ko-KR" sz="3200" spc="-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32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구매해야 한다는</a:t>
            </a:r>
            <a:endParaRPr lang="en-US" altLang="ko-KR" sz="3200" spc="-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3200" spc="-300" dirty="0" smtClean="0">
                <a:solidFill>
                  <a:srgbClr val="5D2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가격적 부담</a:t>
            </a:r>
            <a:endParaRPr lang="ko-KR" altLang="en-US" sz="3200" spc="-300" dirty="0">
              <a:solidFill>
                <a:srgbClr val="5D2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61590" y="1371429"/>
            <a:ext cx="6339397" cy="494761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혼자서만 운동할 수 있어</a:t>
            </a:r>
            <a:endParaRPr lang="en-US" altLang="ko-KR" sz="3200" spc="-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3200" spc="-300" dirty="0" smtClean="0">
                <a:solidFill>
                  <a:srgbClr val="4AFF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흥미가 금방 떨어짐</a:t>
            </a:r>
            <a:endParaRPr lang="ko-KR" altLang="en-US" sz="3200" spc="-300" dirty="0">
              <a:solidFill>
                <a:srgbClr val="4AFF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2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thfit_a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6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5159</TotalTime>
  <Words>230</Words>
  <Application>Microsoft Office PowerPoint</Application>
  <PresentationFormat>와이드스크린</PresentationFormat>
  <Paragraphs>82</Paragraphs>
  <Slides>27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27</vt:i4>
      </vt:variant>
    </vt:vector>
  </HeadingPairs>
  <TitlesOfParts>
    <vt:vector size="43" baseType="lpstr">
      <vt:lpstr>Noto Sans CJK KR Medium</vt:lpstr>
      <vt:lpstr>Calibri</vt:lpstr>
      <vt:lpstr>배달의민족 도현</vt:lpstr>
      <vt:lpstr>맑은 고딕</vt:lpstr>
      <vt:lpstr>Arial</vt:lpstr>
      <vt:lpstr>둥근모꼴</vt:lpstr>
      <vt:lpstr>?? ??</vt:lpstr>
      <vt:lpstr>Office 테마</vt:lpstr>
      <vt:lpstr>Office Theme</vt:lpstr>
      <vt:lpstr>1_Office Theme</vt:lpstr>
      <vt:lpstr>2_Office Theme</vt:lpstr>
      <vt:lpstr>4_Office Theme</vt:lpstr>
      <vt:lpstr>5_Office Theme</vt:lpstr>
      <vt:lpstr>6_Office Theme</vt:lpstr>
      <vt:lpstr>7_Office Theme</vt:lpstr>
      <vt:lpstr>8_Office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Eung Seon</dc:creator>
  <cp:lastModifiedBy>Admin</cp:lastModifiedBy>
  <cp:revision>157</cp:revision>
  <cp:lastPrinted>2018-08-04T06:46:12Z</cp:lastPrinted>
  <dcterms:created xsi:type="dcterms:W3CDTF">2018-07-30T10:07:16Z</dcterms:created>
  <dcterms:modified xsi:type="dcterms:W3CDTF">2021-12-24T07:41:43Z</dcterms:modified>
</cp:coreProperties>
</file>